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9" r:id="rId3"/>
    <p:sldId id="297" r:id="rId4"/>
    <p:sldId id="302" r:id="rId5"/>
    <p:sldId id="304" r:id="rId6"/>
    <p:sldId id="305" r:id="rId7"/>
    <p:sldId id="303" r:id="rId8"/>
    <p:sldId id="306" r:id="rId9"/>
    <p:sldId id="307" r:id="rId10"/>
    <p:sldId id="271" r:id="rId11"/>
    <p:sldId id="301" r:id="rId12"/>
  </p:sldIdLst>
  <p:sldSz cx="12190413" cy="6859588"/>
  <p:notesSz cx="6858000" cy="9144000"/>
  <p:defaultTextStyle>
    <a:defPPr>
      <a:defRPr lang="en-US"/>
    </a:defPPr>
    <a:lvl1pPr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609585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1219170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828754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2438339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1">
          <p15:clr>
            <a:srgbClr val="A4A3A4"/>
          </p15:clr>
        </p15:guide>
        <p15:guide id="4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73FF"/>
    <a:srgbClr val="359829"/>
    <a:srgbClr val="369226"/>
    <a:srgbClr val="9AA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3ED7A5-EDA6-4ECC-8B9F-15D3E9E0CCBD}" v="85" dt="2023-10-09T17:58:32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81"/>
  </p:normalViewPr>
  <p:slideViewPr>
    <p:cSldViewPr snapToGrid="0" snapToObjects="1">
      <p:cViewPr varScale="1">
        <p:scale>
          <a:sx n="108" d="100"/>
          <a:sy n="108" d="100"/>
        </p:scale>
        <p:origin x="678" y="78"/>
      </p:cViewPr>
      <p:guideLst>
        <p:guide orient="horz" pos="2160"/>
        <p:guide pos="2880"/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Critchfield" userId="ab35d644-feea-4b31-9795-4d55927ccf53" providerId="ADAL" clId="{003ED7A5-EDA6-4ECC-8B9F-15D3E9E0CCBD}"/>
    <pc:docChg chg="undo custSel addSld delSld modSld sldOrd">
      <pc:chgData name="Michael Critchfield" userId="ab35d644-feea-4b31-9795-4d55927ccf53" providerId="ADAL" clId="{003ED7A5-EDA6-4ECC-8B9F-15D3E9E0CCBD}" dt="2023-10-09T17:58:35.020" v="4506" actId="1037"/>
      <pc:docMkLst>
        <pc:docMk/>
      </pc:docMkLst>
      <pc:sldChg chg="modSp mod">
        <pc:chgData name="Michael Critchfield" userId="ab35d644-feea-4b31-9795-4d55927ccf53" providerId="ADAL" clId="{003ED7A5-EDA6-4ECC-8B9F-15D3E9E0CCBD}" dt="2023-10-03T22:30:45.075" v="64" actId="1076"/>
        <pc:sldMkLst>
          <pc:docMk/>
          <pc:sldMk cId="0" sldId="256"/>
        </pc:sldMkLst>
        <pc:spChg chg="mod">
          <ac:chgData name="Michael Critchfield" userId="ab35d644-feea-4b31-9795-4d55927ccf53" providerId="ADAL" clId="{003ED7A5-EDA6-4ECC-8B9F-15D3E9E0CCBD}" dt="2023-10-03T22:30:13.911" v="62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Michael Critchfield" userId="ab35d644-feea-4b31-9795-4d55927ccf53" providerId="ADAL" clId="{003ED7A5-EDA6-4ECC-8B9F-15D3E9E0CCBD}" dt="2023-10-03T22:30:45.075" v="64" actId="1076"/>
          <ac:spMkLst>
            <pc:docMk/>
            <pc:sldMk cId="0" sldId="256"/>
            <ac:spMk id="11" creationId="{00000000-0000-0000-0000-000000000000}"/>
          </ac:spMkLst>
        </pc:spChg>
      </pc:sldChg>
      <pc:sldChg chg="addSp delSp modSp mod">
        <pc:chgData name="Michael Critchfield" userId="ab35d644-feea-4b31-9795-4d55927ccf53" providerId="ADAL" clId="{003ED7A5-EDA6-4ECC-8B9F-15D3E9E0CCBD}" dt="2023-10-06T07:04:18.588" v="4228"/>
        <pc:sldMkLst>
          <pc:docMk/>
          <pc:sldMk cId="715896039" sldId="279"/>
        </pc:sldMkLst>
        <pc:spChg chg="mod">
          <ac:chgData name="Michael Critchfield" userId="ab35d644-feea-4b31-9795-4d55927ccf53" providerId="ADAL" clId="{003ED7A5-EDA6-4ECC-8B9F-15D3E9E0CCBD}" dt="2023-10-06T07:03:37.276" v="4220" actId="20577"/>
          <ac:spMkLst>
            <pc:docMk/>
            <pc:sldMk cId="715896039" sldId="279"/>
            <ac:spMk id="3" creationId="{E70D74A4-4BDA-4101-B3C2-E177515441FC}"/>
          </ac:spMkLst>
        </pc:spChg>
        <pc:spChg chg="add mod">
          <ac:chgData name="Michael Critchfield" userId="ab35d644-feea-4b31-9795-4d55927ccf53" providerId="ADAL" clId="{003ED7A5-EDA6-4ECC-8B9F-15D3E9E0CCBD}" dt="2023-10-06T07:04:18.588" v="4228"/>
          <ac:spMkLst>
            <pc:docMk/>
            <pc:sldMk cId="715896039" sldId="279"/>
            <ac:spMk id="4" creationId="{5C9DD2DA-65A5-B4BE-2E4E-44491BF24C8A}"/>
          </ac:spMkLst>
        </pc:spChg>
        <pc:spChg chg="del">
          <ac:chgData name="Michael Critchfield" userId="ab35d644-feea-4b31-9795-4d55927ccf53" providerId="ADAL" clId="{003ED7A5-EDA6-4ECC-8B9F-15D3E9E0CCBD}" dt="2023-10-04T01:50:02.557" v="4168"/>
          <ac:spMkLst>
            <pc:docMk/>
            <pc:sldMk cId="715896039" sldId="279"/>
            <ac:spMk id="4" creationId="{B0262F66-789E-1B21-2504-2E3E33388D63}"/>
          </ac:spMkLst>
        </pc:spChg>
        <pc:spChg chg="add del mod">
          <ac:chgData name="Michael Critchfield" userId="ab35d644-feea-4b31-9795-4d55927ccf53" providerId="ADAL" clId="{003ED7A5-EDA6-4ECC-8B9F-15D3E9E0CCBD}" dt="2023-10-06T07:04:18.582" v="4224"/>
          <ac:spMkLst>
            <pc:docMk/>
            <pc:sldMk cId="715896039" sldId="279"/>
            <ac:spMk id="5" creationId="{0B4963EF-CDA2-E7EC-17E7-8E6D0B01EE4A}"/>
          </ac:spMkLst>
        </pc:spChg>
        <pc:picChg chg="add del mod">
          <ac:chgData name="Michael Critchfield" userId="ab35d644-feea-4b31-9795-4d55927ccf53" providerId="ADAL" clId="{003ED7A5-EDA6-4ECC-8B9F-15D3E9E0CCBD}" dt="2023-10-03T23:33:36.733" v="1398" actId="21"/>
          <ac:picMkLst>
            <pc:docMk/>
            <pc:sldMk cId="715896039" sldId="279"/>
            <ac:picMk id="6" creationId="{54FEC29B-E2A9-8959-7400-42432AA9C171}"/>
          </ac:picMkLst>
        </pc:picChg>
        <pc:picChg chg="add del mod">
          <ac:chgData name="Michael Critchfield" userId="ab35d644-feea-4b31-9795-4d55927ccf53" providerId="ADAL" clId="{003ED7A5-EDA6-4ECC-8B9F-15D3E9E0CCBD}" dt="2023-10-03T23:27:05.342" v="1187" actId="478"/>
          <ac:picMkLst>
            <pc:docMk/>
            <pc:sldMk cId="715896039" sldId="279"/>
            <ac:picMk id="7" creationId="{7A8704C2-B2B1-9591-1565-B8DE385C98EB}"/>
          </ac:picMkLst>
        </pc:picChg>
        <pc:picChg chg="add mod">
          <ac:chgData name="Michael Critchfield" userId="ab35d644-feea-4b31-9795-4d55927ccf53" providerId="ADAL" clId="{003ED7A5-EDA6-4ECC-8B9F-15D3E9E0CCBD}" dt="2023-10-03T23:33:45.878" v="1402"/>
          <ac:picMkLst>
            <pc:docMk/>
            <pc:sldMk cId="715896039" sldId="279"/>
            <ac:picMk id="8" creationId="{26CE626E-1F47-1FF6-C482-DC7A1010A1BE}"/>
          </ac:picMkLst>
        </pc:picChg>
      </pc:sldChg>
      <pc:sldChg chg="del">
        <pc:chgData name="Michael Critchfield" userId="ab35d644-feea-4b31-9795-4d55927ccf53" providerId="ADAL" clId="{003ED7A5-EDA6-4ECC-8B9F-15D3E9E0CCBD}" dt="2023-10-03T22:46:12.052" v="220" actId="47"/>
        <pc:sldMkLst>
          <pc:docMk/>
          <pc:sldMk cId="2104765876" sldId="291"/>
        </pc:sldMkLst>
      </pc:sldChg>
      <pc:sldChg chg="del">
        <pc:chgData name="Michael Critchfield" userId="ab35d644-feea-4b31-9795-4d55927ccf53" providerId="ADAL" clId="{003ED7A5-EDA6-4ECC-8B9F-15D3E9E0CCBD}" dt="2023-10-03T22:46:17.966" v="221" actId="47"/>
        <pc:sldMkLst>
          <pc:docMk/>
          <pc:sldMk cId="447618387" sldId="292"/>
        </pc:sldMkLst>
      </pc:sldChg>
      <pc:sldChg chg="addSp delSp modSp mod">
        <pc:chgData name="Michael Critchfield" userId="ab35d644-feea-4b31-9795-4d55927ccf53" providerId="ADAL" clId="{003ED7A5-EDA6-4ECC-8B9F-15D3E9E0CCBD}" dt="2023-10-06T07:04:18.591" v="4234"/>
        <pc:sldMkLst>
          <pc:docMk/>
          <pc:sldMk cId="1751412722" sldId="297"/>
        </pc:sldMkLst>
        <pc:spChg chg="mod">
          <ac:chgData name="Michael Critchfield" userId="ab35d644-feea-4b31-9795-4d55927ccf53" providerId="ADAL" clId="{003ED7A5-EDA6-4ECC-8B9F-15D3E9E0CCBD}" dt="2023-10-03T22:47:04.304" v="266" actId="20577"/>
          <ac:spMkLst>
            <pc:docMk/>
            <pc:sldMk cId="1751412722" sldId="297"/>
            <ac:spMk id="2" creationId="{65FB5F3E-2FA0-4E8A-9FEC-57320BBAB1ED}"/>
          </ac:spMkLst>
        </pc:spChg>
        <pc:spChg chg="mod">
          <ac:chgData name="Michael Critchfield" userId="ab35d644-feea-4b31-9795-4d55927ccf53" providerId="ADAL" clId="{003ED7A5-EDA6-4ECC-8B9F-15D3E9E0CCBD}" dt="2023-10-03T23:19:57.891" v="1161" actId="20577"/>
          <ac:spMkLst>
            <pc:docMk/>
            <pc:sldMk cId="1751412722" sldId="297"/>
            <ac:spMk id="3" creationId="{E70D74A4-4BDA-4101-B3C2-E177515441FC}"/>
          </ac:spMkLst>
        </pc:spChg>
        <pc:spChg chg="add del mod">
          <ac:chgData name="Michael Critchfield" userId="ab35d644-feea-4b31-9795-4d55927ccf53" providerId="ADAL" clId="{003ED7A5-EDA6-4ECC-8B9F-15D3E9E0CCBD}" dt="2023-10-06T07:04:18.589" v="4230"/>
          <ac:spMkLst>
            <pc:docMk/>
            <pc:sldMk cId="1751412722" sldId="297"/>
            <ac:spMk id="4" creationId="{24952084-8F6A-EBFE-00A4-9BDDD39C256F}"/>
          </ac:spMkLst>
        </pc:spChg>
        <pc:spChg chg="add mod">
          <ac:chgData name="Michael Critchfield" userId="ab35d644-feea-4b31-9795-4d55927ccf53" providerId="ADAL" clId="{003ED7A5-EDA6-4ECC-8B9F-15D3E9E0CCBD}" dt="2023-10-06T07:04:18.591" v="4234"/>
          <ac:spMkLst>
            <pc:docMk/>
            <pc:sldMk cId="1751412722" sldId="297"/>
            <ac:spMk id="5" creationId="{C0A5B374-112C-4B43-297F-CC803BC58027}"/>
          </ac:spMkLst>
        </pc:spChg>
        <pc:spChg chg="del">
          <ac:chgData name="Michael Critchfield" userId="ab35d644-feea-4b31-9795-4d55927ccf53" providerId="ADAL" clId="{003ED7A5-EDA6-4ECC-8B9F-15D3E9E0CCBD}" dt="2023-10-04T01:50:02.563" v="4174"/>
          <ac:spMkLst>
            <pc:docMk/>
            <pc:sldMk cId="1751412722" sldId="297"/>
            <ac:spMk id="7" creationId="{59E87E9C-2479-06EA-7707-590C15ADCD17}"/>
          </ac:spMkLst>
        </pc:spChg>
        <pc:picChg chg="add del mod">
          <ac:chgData name="Michael Critchfield" userId="ab35d644-feea-4b31-9795-4d55927ccf53" providerId="ADAL" clId="{003ED7A5-EDA6-4ECC-8B9F-15D3E9E0CCBD}" dt="2023-10-03T23:26:19.897" v="1177" actId="478"/>
          <ac:picMkLst>
            <pc:docMk/>
            <pc:sldMk cId="1751412722" sldId="297"/>
            <ac:picMk id="5" creationId="{0ACE3774-62F8-FD29-B6DB-BBA27B79C47B}"/>
          </ac:picMkLst>
        </pc:picChg>
        <pc:picChg chg="del">
          <ac:chgData name="Michael Critchfield" userId="ab35d644-feea-4b31-9795-4d55927ccf53" providerId="ADAL" clId="{003ED7A5-EDA6-4ECC-8B9F-15D3E9E0CCBD}" dt="2023-10-03T23:03:07.670" v="282" actId="478"/>
          <ac:picMkLst>
            <pc:docMk/>
            <pc:sldMk cId="1751412722" sldId="297"/>
            <ac:picMk id="6" creationId="{CE2F995D-299E-13F3-47CC-4EECBF39D6FB}"/>
          </ac:picMkLst>
        </pc:picChg>
        <pc:picChg chg="add del mod">
          <ac:chgData name="Michael Critchfield" userId="ab35d644-feea-4b31-9795-4d55927ccf53" providerId="ADAL" clId="{003ED7A5-EDA6-4ECC-8B9F-15D3E9E0CCBD}" dt="2023-10-03T23:26:19.366" v="1176" actId="478"/>
          <ac:picMkLst>
            <pc:docMk/>
            <pc:sldMk cId="1751412722" sldId="297"/>
            <ac:picMk id="9" creationId="{1B26C1CA-6394-BCBC-0271-B944292505D9}"/>
          </ac:picMkLst>
        </pc:picChg>
        <pc:picChg chg="add del mod">
          <ac:chgData name="Michael Critchfield" userId="ab35d644-feea-4b31-9795-4d55927ccf53" providerId="ADAL" clId="{003ED7A5-EDA6-4ECC-8B9F-15D3E9E0CCBD}" dt="2023-10-03T23:26:52.711" v="1182" actId="21"/>
          <ac:picMkLst>
            <pc:docMk/>
            <pc:sldMk cId="1751412722" sldId="297"/>
            <ac:picMk id="11" creationId="{13925E5A-5AE5-2BF6-DB5B-FC459784378D}"/>
          </ac:picMkLst>
        </pc:picChg>
        <pc:picChg chg="add mod">
          <ac:chgData name="Michael Critchfield" userId="ab35d644-feea-4b31-9795-4d55927ccf53" providerId="ADAL" clId="{003ED7A5-EDA6-4ECC-8B9F-15D3E9E0CCBD}" dt="2023-10-03T23:27:20.035" v="1190" actId="1076"/>
          <ac:picMkLst>
            <pc:docMk/>
            <pc:sldMk cId="1751412722" sldId="297"/>
            <ac:picMk id="12" creationId="{E38376D2-5B10-D3D9-5E18-F588E7801369}"/>
          </ac:picMkLst>
        </pc:picChg>
        <pc:picChg chg="add del mod">
          <ac:chgData name="Michael Critchfield" userId="ab35d644-feea-4b31-9795-4d55927ccf53" providerId="ADAL" clId="{003ED7A5-EDA6-4ECC-8B9F-15D3E9E0CCBD}" dt="2023-10-03T23:33:30.766" v="1396" actId="21"/>
          <ac:picMkLst>
            <pc:docMk/>
            <pc:sldMk cId="1751412722" sldId="297"/>
            <ac:picMk id="13" creationId="{F353B46D-A6A1-F5A2-AA16-0DFCCE411668}"/>
          </ac:picMkLst>
        </pc:picChg>
        <pc:picChg chg="add del mod">
          <ac:chgData name="Michael Critchfield" userId="ab35d644-feea-4b31-9795-4d55927ccf53" providerId="ADAL" clId="{003ED7A5-EDA6-4ECC-8B9F-15D3E9E0CCBD}" dt="2023-10-03T23:33:44.390" v="1401" actId="21"/>
          <ac:picMkLst>
            <pc:docMk/>
            <pc:sldMk cId="1751412722" sldId="297"/>
            <ac:picMk id="14" creationId="{82460BF9-29A2-FB97-A36C-075E7B3E72BC}"/>
          </ac:picMkLst>
        </pc:picChg>
      </pc:sldChg>
      <pc:sldChg chg="del">
        <pc:chgData name="Michael Critchfield" userId="ab35d644-feea-4b31-9795-4d55927ccf53" providerId="ADAL" clId="{003ED7A5-EDA6-4ECC-8B9F-15D3E9E0CCBD}" dt="2023-10-03T22:45:54.545" v="219" actId="47"/>
        <pc:sldMkLst>
          <pc:docMk/>
          <pc:sldMk cId="3153662655" sldId="298"/>
        </pc:sldMkLst>
      </pc:sldChg>
      <pc:sldChg chg="del">
        <pc:chgData name="Michael Critchfield" userId="ab35d644-feea-4b31-9795-4d55927ccf53" providerId="ADAL" clId="{003ED7A5-EDA6-4ECC-8B9F-15D3E9E0CCBD}" dt="2023-10-03T22:46:24.055" v="222" actId="47"/>
        <pc:sldMkLst>
          <pc:docMk/>
          <pc:sldMk cId="761912564" sldId="299"/>
        </pc:sldMkLst>
      </pc:sldChg>
      <pc:sldChg chg="modSp del mod">
        <pc:chgData name="Michael Critchfield" userId="ab35d644-feea-4b31-9795-4d55927ccf53" providerId="ADAL" clId="{003ED7A5-EDA6-4ECC-8B9F-15D3E9E0CCBD}" dt="2023-10-04T01:24:54.602" v="3435" actId="47"/>
        <pc:sldMkLst>
          <pc:docMk/>
          <pc:sldMk cId="3683005328" sldId="300"/>
        </pc:sldMkLst>
        <pc:spChg chg="mod">
          <ac:chgData name="Michael Critchfield" userId="ab35d644-feea-4b31-9795-4d55927ccf53" providerId="ADAL" clId="{003ED7A5-EDA6-4ECC-8B9F-15D3E9E0CCBD}" dt="2023-10-04T01:10:30.660" v="2980" actId="20577"/>
          <ac:spMkLst>
            <pc:docMk/>
            <pc:sldMk cId="3683005328" sldId="300"/>
            <ac:spMk id="3" creationId="{E70D74A4-4BDA-4101-B3C2-E177515441FC}"/>
          </ac:spMkLst>
        </pc:spChg>
      </pc:sldChg>
      <pc:sldChg chg="addSp delSp modSp mod ord modShow">
        <pc:chgData name="Michael Critchfield" userId="ab35d644-feea-4b31-9795-4d55927ccf53" providerId="ADAL" clId="{003ED7A5-EDA6-4ECC-8B9F-15D3E9E0CCBD}" dt="2023-10-04T01:50:09.677" v="4215" actId="478"/>
        <pc:sldMkLst>
          <pc:docMk/>
          <pc:sldMk cId="3217764313" sldId="301"/>
        </pc:sldMkLst>
        <pc:spChg chg="mod">
          <ac:chgData name="Michael Critchfield" userId="ab35d644-feea-4b31-9795-4d55927ccf53" providerId="ADAL" clId="{003ED7A5-EDA6-4ECC-8B9F-15D3E9E0CCBD}" dt="2023-10-04T01:18:55.790" v="3265" actId="20577"/>
          <ac:spMkLst>
            <pc:docMk/>
            <pc:sldMk cId="3217764313" sldId="301"/>
            <ac:spMk id="3" creationId="{E70D74A4-4BDA-4101-B3C2-E177515441FC}"/>
          </ac:spMkLst>
        </pc:spChg>
        <pc:spChg chg="del">
          <ac:chgData name="Michael Critchfield" userId="ab35d644-feea-4b31-9795-4d55927ccf53" providerId="ADAL" clId="{003ED7A5-EDA6-4ECC-8B9F-15D3E9E0CCBD}" dt="2023-10-04T01:50:09.677" v="4215" actId="478"/>
          <ac:spMkLst>
            <pc:docMk/>
            <pc:sldMk cId="3217764313" sldId="301"/>
            <ac:spMk id="8" creationId="{E765B535-85AE-C83E-7C54-7F1D3D5EFA31}"/>
          </ac:spMkLst>
        </pc:spChg>
        <pc:picChg chg="add mod">
          <ac:chgData name="Michael Critchfield" userId="ab35d644-feea-4b31-9795-4d55927ccf53" providerId="ADAL" clId="{003ED7A5-EDA6-4ECC-8B9F-15D3E9E0CCBD}" dt="2023-10-04T01:09:50.407" v="2946"/>
          <ac:picMkLst>
            <pc:docMk/>
            <pc:sldMk cId="3217764313" sldId="301"/>
            <ac:picMk id="4" creationId="{00775FCF-8D3D-B81C-FE0B-034F645CF268}"/>
          </ac:picMkLst>
        </pc:picChg>
        <pc:picChg chg="del mod">
          <ac:chgData name="Michael Critchfield" userId="ab35d644-feea-4b31-9795-4d55927ccf53" providerId="ADAL" clId="{003ED7A5-EDA6-4ECC-8B9F-15D3E9E0CCBD}" dt="2023-10-04T01:09:42.099" v="2942" actId="21"/>
          <ac:picMkLst>
            <pc:docMk/>
            <pc:sldMk cId="3217764313" sldId="301"/>
            <ac:picMk id="7" creationId="{AB6E8CC3-2B31-A3B7-48E9-BF14338A18AA}"/>
          </ac:picMkLst>
        </pc:picChg>
      </pc:sldChg>
      <pc:sldChg chg="addSp delSp modSp add mod">
        <pc:chgData name="Michael Critchfield" userId="ab35d644-feea-4b31-9795-4d55927ccf53" providerId="ADAL" clId="{003ED7A5-EDA6-4ECC-8B9F-15D3E9E0CCBD}" dt="2023-10-06T07:04:18.593" v="4240"/>
        <pc:sldMkLst>
          <pc:docMk/>
          <pc:sldMk cId="2706789420" sldId="302"/>
        </pc:sldMkLst>
        <pc:spChg chg="mod">
          <ac:chgData name="Michael Critchfield" userId="ab35d644-feea-4b31-9795-4d55927ccf53" providerId="ADAL" clId="{003ED7A5-EDA6-4ECC-8B9F-15D3E9E0CCBD}" dt="2023-10-03T23:28:33.698" v="1221" actId="20577"/>
          <ac:spMkLst>
            <pc:docMk/>
            <pc:sldMk cId="2706789420" sldId="302"/>
            <ac:spMk id="2" creationId="{65FB5F3E-2FA0-4E8A-9FEC-57320BBAB1ED}"/>
          </ac:spMkLst>
        </pc:spChg>
        <pc:spChg chg="mod">
          <ac:chgData name="Michael Critchfield" userId="ab35d644-feea-4b31-9795-4d55927ccf53" providerId="ADAL" clId="{003ED7A5-EDA6-4ECC-8B9F-15D3E9E0CCBD}" dt="2023-10-03T23:41:06.248" v="1747" actId="20577"/>
          <ac:spMkLst>
            <pc:docMk/>
            <pc:sldMk cId="2706789420" sldId="302"/>
            <ac:spMk id="3" creationId="{E70D74A4-4BDA-4101-B3C2-E177515441FC}"/>
          </ac:spMkLst>
        </pc:spChg>
        <pc:spChg chg="add del mod">
          <ac:chgData name="Michael Critchfield" userId="ab35d644-feea-4b31-9795-4d55927ccf53" providerId="ADAL" clId="{003ED7A5-EDA6-4ECC-8B9F-15D3E9E0CCBD}" dt="2023-10-06T07:04:18.591" v="4236"/>
          <ac:spMkLst>
            <pc:docMk/>
            <pc:sldMk cId="2706789420" sldId="302"/>
            <ac:spMk id="4" creationId="{38E1113F-6F75-F77E-2988-76F27409C2AE}"/>
          </ac:spMkLst>
        </pc:spChg>
        <pc:spChg chg="add mod">
          <ac:chgData name="Michael Critchfield" userId="ab35d644-feea-4b31-9795-4d55927ccf53" providerId="ADAL" clId="{003ED7A5-EDA6-4ECC-8B9F-15D3E9E0CCBD}" dt="2023-10-06T07:04:18.593" v="4240"/>
          <ac:spMkLst>
            <pc:docMk/>
            <pc:sldMk cId="2706789420" sldId="302"/>
            <ac:spMk id="5" creationId="{C1558BF4-7028-A989-5BBB-028CCE718DA3}"/>
          </ac:spMkLst>
        </pc:spChg>
        <pc:spChg chg="del">
          <ac:chgData name="Michael Critchfield" userId="ab35d644-feea-4b31-9795-4d55927ccf53" providerId="ADAL" clId="{003ED7A5-EDA6-4ECC-8B9F-15D3E9E0CCBD}" dt="2023-10-04T01:50:02.563" v="4180"/>
          <ac:spMkLst>
            <pc:docMk/>
            <pc:sldMk cId="2706789420" sldId="302"/>
            <ac:spMk id="7" creationId="{59E87E9C-2479-06EA-7707-590C15ADCD17}"/>
          </ac:spMkLst>
        </pc:spChg>
        <pc:picChg chg="add del mod">
          <ac:chgData name="Michael Critchfield" userId="ab35d644-feea-4b31-9795-4d55927ccf53" providerId="ADAL" clId="{003ED7A5-EDA6-4ECC-8B9F-15D3E9E0CCBD}" dt="2023-10-03T23:33:19.597" v="1393" actId="21"/>
          <ac:picMkLst>
            <pc:docMk/>
            <pc:sldMk cId="2706789420" sldId="302"/>
            <ac:picMk id="5" creationId="{AE33A493-F69D-BC32-BCC7-459F4C1A5745}"/>
          </ac:picMkLst>
        </pc:picChg>
        <pc:picChg chg="del">
          <ac:chgData name="Michael Critchfield" userId="ab35d644-feea-4b31-9795-4d55927ccf53" providerId="ADAL" clId="{003ED7A5-EDA6-4ECC-8B9F-15D3E9E0CCBD}" dt="2023-10-03T23:28:14.098" v="1191" actId="478"/>
          <ac:picMkLst>
            <pc:docMk/>
            <pc:sldMk cId="2706789420" sldId="302"/>
            <ac:picMk id="6" creationId="{CE2F995D-299E-13F3-47CC-4EECBF39D6FB}"/>
          </ac:picMkLst>
        </pc:picChg>
        <pc:picChg chg="add mod">
          <ac:chgData name="Michael Critchfield" userId="ab35d644-feea-4b31-9795-4d55927ccf53" providerId="ADAL" clId="{003ED7A5-EDA6-4ECC-8B9F-15D3E9E0CCBD}" dt="2023-10-03T23:33:31.768" v="1397"/>
          <ac:picMkLst>
            <pc:docMk/>
            <pc:sldMk cId="2706789420" sldId="302"/>
            <ac:picMk id="8" creationId="{B9FA16F2-AA2F-4436-46A2-9143E3DD1553}"/>
          </ac:picMkLst>
        </pc:picChg>
      </pc:sldChg>
      <pc:sldChg chg="addSp delSp modSp add mod ord">
        <pc:chgData name="Michael Critchfield" userId="ab35d644-feea-4b31-9795-4d55927ccf53" providerId="ADAL" clId="{003ED7A5-EDA6-4ECC-8B9F-15D3E9E0CCBD}" dt="2023-10-09T17:58:35.020" v="4506" actId="1037"/>
        <pc:sldMkLst>
          <pc:docMk/>
          <pc:sldMk cId="741467713" sldId="303"/>
        </pc:sldMkLst>
        <pc:spChg chg="mod">
          <ac:chgData name="Michael Critchfield" userId="ab35d644-feea-4b31-9795-4d55927ccf53" providerId="ADAL" clId="{003ED7A5-EDA6-4ECC-8B9F-15D3E9E0CCBD}" dt="2023-10-03T23:41:29.753" v="1760" actId="20577"/>
          <ac:spMkLst>
            <pc:docMk/>
            <pc:sldMk cId="741467713" sldId="303"/>
            <ac:spMk id="2" creationId="{65FB5F3E-2FA0-4E8A-9FEC-57320BBAB1ED}"/>
          </ac:spMkLst>
        </pc:spChg>
        <pc:spChg chg="mod">
          <ac:chgData name="Michael Critchfield" userId="ab35d644-feea-4b31-9795-4d55927ccf53" providerId="ADAL" clId="{003ED7A5-EDA6-4ECC-8B9F-15D3E9E0CCBD}" dt="2023-10-09T17:58:32.139" v="4505" actId="14100"/>
          <ac:spMkLst>
            <pc:docMk/>
            <pc:sldMk cId="741467713" sldId="303"/>
            <ac:spMk id="3" creationId="{E70D74A4-4BDA-4101-B3C2-E177515441FC}"/>
          </ac:spMkLst>
        </pc:spChg>
        <pc:spChg chg="add del mod">
          <ac:chgData name="Michael Critchfield" userId="ab35d644-feea-4b31-9795-4d55927ccf53" providerId="ADAL" clId="{003ED7A5-EDA6-4ECC-8B9F-15D3E9E0CCBD}" dt="2023-10-06T07:04:18.598" v="4254"/>
          <ac:spMkLst>
            <pc:docMk/>
            <pc:sldMk cId="741467713" sldId="303"/>
            <ac:spMk id="4" creationId="{2540A29B-CB96-AF37-285E-3A4C44F1E5CB}"/>
          </ac:spMkLst>
        </pc:spChg>
        <pc:spChg chg="add mod">
          <ac:chgData name="Michael Critchfield" userId="ab35d644-feea-4b31-9795-4d55927ccf53" providerId="ADAL" clId="{003ED7A5-EDA6-4ECC-8B9F-15D3E9E0CCBD}" dt="2023-10-06T07:04:18.599" v="4258"/>
          <ac:spMkLst>
            <pc:docMk/>
            <pc:sldMk cId="741467713" sldId="303"/>
            <ac:spMk id="5" creationId="{3C255494-57BC-3BE0-FEE6-54AA92B43905}"/>
          </ac:spMkLst>
        </pc:spChg>
        <pc:spChg chg="del">
          <ac:chgData name="Michael Critchfield" userId="ab35d644-feea-4b31-9795-4d55927ccf53" providerId="ADAL" clId="{003ED7A5-EDA6-4ECC-8B9F-15D3E9E0CCBD}" dt="2023-10-04T01:50:02.563" v="4186"/>
          <ac:spMkLst>
            <pc:docMk/>
            <pc:sldMk cId="741467713" sldId="303"/>
            <ac:spMk id="7" creationId="{59E87E9C-2479-06EA-7707-590C15ADCD17}"/>
          </ac:spMkLst>
        </pc:spChg>
        <pc:picChg chg="add del mod">
          <ac:chgData name="Michael Critchfield" userId="ab35d644-feea-4b31-9795-4d55927ccf53" providerId="ADAL" clId="{003ED7A5-EDA6-4ECC-8B9F-15D3E9E0CCBD}" dt="2023-10-04T00:54:41.412" v="2437" actId="21"/>
          <ac:picMkLst>
            <pc:docMk/>
            <pc:sldMk cId="741467713" sldId="303"/>
            <ac:picMk id="5" creationId="{1DC787A3-7079-D12D-97B8-8B0E32327E1F}"/>
          </ac:picMkLst>
        </pc:picChg>
        <pc:picChg chg="add del mod ord">
          <ac:chgData name="Michael Critchfield" userId="ab35d644-feea-4b31-9795-4d55927ccf53" providerId="ADAL" clId="{003ED7A5-EDA6-4ECC-8B9F-15D3E9E0CCBD}" dt="2023-10-09T17:57:26.590" v="4437" actId="478"/>
          <ac:picMkLst>
            <pc:docMk/>
            <pc:sldMk cId="741467713" sldId="303"/>
            <ac:picMk id="6" creationId="{620A0862-5D22-98F1-5E62-4D46F2101BC7}"/>
          </ac:picMkLst>
        </pc:picChg>
        <pc:picChg chg="add mod">
          <ac:chgData name="Michael Critchfield" userId="ab35d644-feea-4b31-9795-4d55927ccf53" providerId="ADAL" clId="{003ED7A5-EDA6-4ECC-8B9F-15D3E9E0CCBD}" dt="2023-10-09T17:57:24.784" v="4436" actId="1076"/>
          <ac:picMkLst>
            <pc:docMk/>
            <pc:sldMk cId="741467713" sldId="303"/>
            <ac:picMk id="7" creationId="{E9A6BFAE-AD79-256C-4594-997A6A365249}"/>
          </ac:picMkLst>
        </pc:picChg>
        <pc:picChg chg="add mod">
          <ac:chgData name="Michael Critchfield" userId="ab35d644-feea-4b31-9795-4d55927ccf53" providerId="ADAL" clId="{003ED7A5-EDA6-4ECC-8B9F-15D3E9E0CCBD}" dt="2023-10-09T17:58:35.020" v="4506" actId="1037"/>
          <ac:picMkLst>
            <pc:docMk/>
            <pc:sldMk cId="741467713" sldId="303"/>
            <ac:picMk id="8" creationId="{44E9330D-7EAE-FF2E-A669-15CC4667B5F2}"/>
          </ac:picMkLst>
        </pc:picChg>
        <pc:picChg chg="add del">
          <ac:chgData name="Michael Critchfield" userId="ab35d644-feea-4b31-9795-4d55927ccf53" providerId="ADAL" clId="{003ED7A5-EDA6-4ECC-8B9F-15D3E9E0CCBD}" dt="2023-10-04T00:54:42.399" v="2438" actId="478"/>
          <ac:picMkLst>
            <pc:docMk/>
            <pc:sldMk cId="741467713" sldId="303"/>
            <ac:picMk id="8" creationId="{B9FA16F2-AA2F-4436-46A2-9143E3DD1553}"/>
          </ac:picMkLst>
        </pc:picChg>
      </pc:sldChg>
      <pc:sldChg chg="addSp delSp modSp add mod">
        <pc:chgData name="Michael Critchfield" userId="ab35d644-feea-4b31-9795-4d55927ccf53" providerId="ADAL" clId="{003ED7A5-EDA6-4ECC-8B9F-15D3E9E0CCBD}" dt="2023-10-06T07:55:43.925" v="4271" actId="20577"/>
        <pc:sldMkLst>
          <pc:docMk/>
          <pc:sldMk cId="1720163958" sldId="304"/>
        </pc:sldMkLst>
        <pc:spChg chg="mod">
          <ac:chgData name="Michael Critchfield" userId="ab35d644-feea-4b31-9795-4d55927ccf53" providerId="ADAL" clId="{003ED7A5-EDA6-4ECC-8B9F-15D3E9E0CCBD}" dt="2023-10-04T00:55:21.311" v="2457" actId="20577"/>
          <ac:spMkLst>
            <pc:docMk/>
            <pc:sldMk cId="1720163958" sldId="304"/>
            <ac:spMk id="2" creationId="{65FB5F3E-2FA0-4E8A-9FEC-57320BBAB1ED}"/>
          </ac:spMkLst>
        </pc:spChg>
        <pc:spChg chg="mod">
          <ac:chgData name="Michael Critchfield" userId="ab35d644-feea-4b31-9795-4d55927ccf53" providerId="ADAL" clId="{003ED7A5-EDA6-4ECC-8B9F-15D3E9E0CCBD}" dt="2023-10-06T07:55:43.925" v="4271" actId="20577"/>
          <ac:spMkLst>
            <pc:docMk/>
            <pc:sldMk cId="1720163958" sldId="304"/>
            <ac:spMk id="3" creationId="{E70D74A4-4BDA-4101-B3C2-E177515441FC}"/>
          </ac:spMkLst>
        </pc:spChg>
        <pc:spChg chg="add del mod">
          <ac:chgData name="Michael Critchfield" userId="ab35d644-feea-4b31-9795-4d55927ccf53" providerId="ADAL" clId="{003ED7A5-EDA6-4ECC-8B9F-15D3E9E0CCBD}" dt="2023-10-06T07:04:18.594" v="4242"/>
          <ac:spMkLst>
            <pc:docMk/>
            <pc:sldMk cId="1720163958" sldId="304"/>
            <ac:spMk id="4" creationId="{5AAEB94F-B927-43D8-800A-D8032924121F}"/>
          </ac:spMkLst>
        </pc:spChg>
        <pc:spChg chg="add mod">
          <ac:chgData name="Michael Critchfield" userId="ab35d644-feea-4b31-9795-4d55927ccf53" providerId="ADAL" clId="{003ED7A5-EDA6-4ECC-8B9F-15D3E9E0CCBD}" dt="2023-10-06T07:04:18.595" v="4246"/>
          <ac:spMkLst>
            <pc:docMk/>
            <pc:sldMk cId="1720163958" sldId="304"/>
            <ac:spMk id="5" creationId="{B1F9ACD5-63EF-A2D1-3A09-32E11274D910}"/>
          </ac:spMkLst>
        </pc:spChg>
        <pc:spChg chg="del">
          <ac:chgData name="Michael Critchfield" userId="ab35d644-feea-4b31-9795-4d55927ccf53" providerId="ADAL" clId="{003ED7A5-EDA6-4ECC-8B9F-15D3E9E0CCBD}" dt="2023-10-04T01:50:02.563" v="4192"/>
          <ac:spMkLst>
            <pc:docMk/>
            <pc:sldMk cId="1720163958" sldId="304"/>
            <ac:spMk id="7" creationId="{59E87E9C-2479-06EA-7707-590C15ADCD17}"/>
          </ac:spMkLst>
        </pc:spChg>
        <pc:graphicFrameChg chg="add mod modGraphic">
          <ac:chgData name="Michael Critchfield" userId="ab35d644-feea-4b31-9795-4d55927ccf53" providerId="ADAL" clId="{003ED7A5-EDA6-4ECC-8B9F-15D3E9E0CCBD}" dt="2023-10-04T01:44:41.550" v="4067" actId="1076"/>
          <ac:graphicFrameMkLst>
            <pc:docMk/>
            <pc:sldMk cId="1720163958" sldId="304"/>
            <ac:graphicFrameMk id="12" creationId="{77CCEAA1-9555-37BA-4C8A-EF9D5532B5C6}"/>
          </ac:graphicFrameMkLst>
        </pc:graphicFrameChg>
        <pc:picChg chg="add del mod">
          <ac:chgData name="Michael Critchfield" userId="ab35d644-feea-4b31-9795-4d55927ccf53" providerId="ADAL" clId="{003ED7A5-EDA6-4ECC-8B9F-15D3E9E0CCBD}" dt="2023-10-04T01:09:49.350" v="2945" actId="21"/>
          <ac:picMkLst>
            <pc:docMk/>
            <pc:sldMk cId="1720163958" sldId="304"/>
            <ac:picMk id="4" creationId="{BB1511EB-26DA-8E28-A31D-6711C3B8923B}"/>
          </ac:picMkLst>
        </pc:picChg>
        <pc:picChg chg="add del mod">
          <ac:chgData name="Michael Critchfield" userId="ab35d644-feea-4b31-9795-4d55927ccf53" providerId="ADAL" clId="{003ED7A5-EDA6-4ECC-8B9F-15D3E9E0CCBD}" dt="2023-10-04T01:13:32.419" v="3068" actId="478"/>
          <ac:picMkLst>
            <pc:docMk/>
            <pc:sldMk cId="1720163958" sldId="304"/>
            <ac:picMk id="5" creationId="{55CB94EC-D4C2-634F-6BEF-98C5530B3ECC}"/>
          </ac:picMkLst>
        </pc:picChg>
        <pc:picChg chg="del">
          <ac:chgData name="Michael Critchfield" userId="ab35d644-feea-4b31-9795-4d55927ccf53" providerId="ADAL" clId="{003ED7A5-EDA6-4ECC-8B9F-15D3E9E0CCBD}" dt="2023-10-04T01:16:44.512" v="3160" actId="478"/>
          <ac:picMkLst>
            <pc:docMk/>
            <pc:sldMk cId="1720163958" sldId="304"/>
            <ac:picMk id="6" creationId="{620A0862-5D22-98F1-5E62-4D46F2101BC7}"/>
          </ac:picMkLst>
        </pc:picChg>
        <pc:picChg chg="add del mod">
          <ac:chgData name="Michael Critchfield" userId="ab35d644-feea-4b31-9795-4d55927ccf53" providerId="ADAL" clId="{003ED7A5-EDA6-4ECC-8B9F-15D3E9E0CCBD}" dt="2023-10-04T01:16:43.307" v="3159" actId="21"/>
          <ac:picMkLst>
            <pc:docMk/>
            <pc:sldMk cId="1720163958" sldId="304"/>
            <ac:picMk id="9" creationId="{7C3AD963-286B-4CD4-6DDF-6A6D5C6FE078}"/>
          </ac:picMkLst>
        </pc:picChg>
        <pc:picChg chg="add mod">
          <ac:chgData name="Michael Critchfield" userId="ab35d644-feea-4b31-9795-4d55927ccf53" providerId="ADAL" clId="{003ED7A5-EDA6-4ECC-8B9F-15D3E9E0CCBD}" dt="2023-10-04T01:16:45.381" v="3161"/>
          <ac:picMkLst>
            <pc:docMk/>
            <pc:sldMk cId="1720163958" sldId="304"/>
            <ac:picMk id="10" creationId="{F50FE2E2-2BEB-2560-ED60-612230FD6E10}"/>
          </ac:picMkLst>
        </pc:picChg>
        <pc:cxnChg chg="add mod">
          <ac:chgData name="Michael Critchfield" userId="ab35d644-feea-4b31-9795-4d55927ccf53" providerId="ADAL" clId="{003ED7A5-EDA6-4ECC-8B9F-15D3E9E0CCBD}" dt="2023-10-04T01:44:50.126" v="4070" actId="1038"/>
          <ac:cxnSpMkLst>
            <pc:docMk/>
            <pc:sldMk cId="1720163958" sldId="304"/>
            <ac:cxnSpMk id="14" creationId="{8251EA53-6C2B-B934-2F05-D27F7F252D0D}"/>
          </ac:cxnSpMkLst>
        </pc:cxnChg>
      </pc:sldChg>
      <pc:sldChg chg="addSp delSp modSp add mod">
        <pc:chgData name="Michael Critchfield" userId="ab35d644-feea-4b31-9795-4d55927ccf53" providerId="ADAL" clId="{003ED7A5-EDA6-4ECC-8B9F-15D3E9E0CCBD}" dt="2023-10-08T20:29:10.860" v="4429" actId="20577"/>
        <pc:sldMkLst>
          <pc:docMk/>
          <pc:sldMk cId="1850365800" sldId="305"/>
        </pc:sldMkLst>
        <pc:spChg chg="mod">
          <ac:chgData name="Michael Critchfield" userId="ab35d644-feea-4b31-9795-4d55927ccf53" providerId="ADAL" clId="{003ED7A5-EDA6-4ECC-8B9F-15D3E9E0CCBD}" dt="2023-10-04T01:20:30.679" v="3294" actId="20577"/>
          <ac:spMkLst>
            <pc:docMk/>
            <pc:sldMk cId="1850365800" sldId="305"/>
            <ac:spMk id="2" creationId="{65FB5F3E-2FA0-4E8A-9FEC-57320BBAB1ED}"/>
          </ac:spMkLst>
        </pc:spChg>
        <pc:spChg chg="mod">
          <ac:chgData name="Michael Critchfield" userId="ab35d644-feea-4b31-9795-4d55927ccf53" providerId="ADAL" clId="{003ED7A5-EDA6-4ECC-8B9F-15D3E9E0CCBD}" dt="2023-10-08T20:29:10.860" v="4429" actId="20577"/>
          <ac:spMkLst>
            <pc:docMk/>
            <pc:sldMk cId="1850365800" sldId="305"/>
            <ac:spMk id="3" creationId="{E70D74A4-4BDA-4101-B3C2-E177515441FC}"/>
          </ac:spMkLst>
        </pc:spChg>
        <pc:spChg chg="add del mod">
          <ac:chgData name="Michael Critchfield" userId="ab35d644-feea-4b31-9795-4d55927ccf53" providerId="ADAL" clId="{003ED7A5-EDA6-4ECC-8B9F-15D3E9E0CCBD}" dt="2023-10-06T07:04:18.596" v="4248"/>
          <ac:spMkLst>
            <pc:docMk/>
            <pc:sldMk cId="1850365800" sldId="305"/>
            <ac:spMk id="4" creationId="{2356E722-4908-8EFC-3729-A0BA971060F5}"/>
          </ac:spMkLst>
        </pc:spChg>
        <pc:spChg chg="add mod">
          <ac:chgData name="Michael Critchfield" userId="ab35d644-feea-4b31-9795-4d55927ccf53" providerId="ADAL" clId="{003ED7A5-EDA6-4ECC-8B9F-15D3E9E0CCBD}" dt="2023-10-06T07:04:18.597" v="4252"/>
          <ac:spMkLst>
            <pc:docMk/>
            <pc:sldMk cId="1850365800" sldId="305"/>
            <ac:spMk id="5" creationId="{87B471A5-1258-81D8-DBBB-44C79AA8DFAD}"/>
          </ac:spMkLst>
        </pc:spChg>
        <pc:spChg chg="del">
          <ac:chgData name="Michael Critchfield" userId="ab35d644-feea-4b31-9795-4d55927ccf53" providerId="ADAL" clId="{003ED7A5-EDA6-4ECC-8B9F-15D3E9E0CCBD}" dt="2023-10-04T01:50:02.573" v="4198"/>
          <ac:spMkLst>
            <pc:docMk/>
            <pc:sldMk cId="1850365800" sldId="305"/>
            <ac:spMk id="7" creationId="{59E87E9C-2479-06EA-7707-590C15ADCD17}"/>
          </ac:spMkLst>
        </pc:spChg>
        <pc:picChg chg="add del mod">
          <ac:chgData name="Michael Critchfield" userId="ab35d644-feea-4b31-9795-4d55927ccf53" providerId="ADAL" clId="{003ED7A5-EDA6-4ECC-8B9F-15D3E9E0CCBD}" dt="2023-10-04T01:21:31.925" v="3298" actId="478"/>
          <ac:picMkLst>
            <pc:docMk/>
            <pc:sldMk cId="1850365800" sldId="305"/>
            <ac:picMk id="4" creationId="{AD166E94-7FCC-85D4-6D17-B7463CD2D2D6}"/>
          </ac:picMkLst>
        </pc:picChg>
        <pc:picChg chg="add del mod">
          <ac:chgData name="Michael Critchfield" userId="ab35d644-feea-4b31-9795-4d55927ccf53" providerId="ADAL" clId="{003ED7A5-EDA6-4ECC-8B9F-15D3E9E0CCBD}" dt="2023-10-04T01:22:06.405" v="3302" actId="21"/>
          <ac:picMkLst>
            <pc:docMk/>
            <pc:sldMk cId="1850365800" sldId="305"/>
            <ac:picMk id="6" creationId="{A56E4B24-C17A-0F33-D80E-4F16749C0E44}"/>
          </ac:picMkLst>
        </pc:picChg>
        <pc:picChg chg="add mod">
          <ac:chgData name="Michael Critchfield" userId="ab35d644-feea-4b31-9795-4d55927ccf53" providerId="ADAL" clId="{003ED7A5-EDA6-4ECC-8B9F-15D3E9E0CCBD}" dt="2023-10-04T01:22:08.488" v="3304"/>
          <ac:picMkLst>
            <pc:docMk/>
            <pc:sldMk cId="1850365800" sldId="305"/>
            <ac:picMk id="8" creationId="{AF4CE1CE-D33E-04DB-6CD0-04C275104937}"/>
          </ac:picMkLst>
        </pc:picChg>
        <pc:picChg chg="del">
          <ac:chgData name="Michael Critchfield" userId="ab35d644-feea-4b31-9795-4d55927ccf53" providerId="ADAL" clId="{003ED7A5-EDA6-4ECC-8B9F-15D3E9E0CCBD}" dt="2023-10-04T01:22:07.523" v="3303" actId="478"/>
          <ac:picMkLst>
            <pc:docMk/>
            <pc:sldMk cId="1850365800" sldId="305"/>
            <ac:picMk id="10" creationId="{F50FE2E2-2BEB-2560-ED60-612230FD6E10}"/>
          </ac:picMkLst>
        </pc:picChg>
      </pc:sldChg>
      <pc:sldChg chg="addSp delSp modSp add mod">
        <pc:chgData name="Michael Critchfield" userId="ab35d644-feea-4b31-9795-4d55927ccf53" providerId="ADAL" clId="{003ED7A5-EDA6-4ECC-8B9F-15D3E9E0CCBD}" dt="2023-10-08T22:08:37.815" v="4431" actId="962"/>
        <pc:sldMkLst>
          <pc:docMk/>
          <pc:sldMk cId="2924260182" sldId="306"/>
        </pc:sldMkLst>
        <pc:spChg chg="mod">
          <ac:chgData name="Michael Critchfield" userId="ab35d644-feea-4b31-9795-4d55927ccf53" providerId="ADAL" clId="{003ED7A5-EDA6-4ECC-8B9F-15D3E9E0CCBD}" dt="2023-10-04T01:40:53.631" v="3954" actId="20577"/>
          <ac:spMkLst>
            <pc:docMk/>
            <pc:sldMk cId="2924260182" sldId="306"/>
            <ac:spMk id="2" creationId="{65FB5F3E-2FA0-4E8A-9FEC-57320BBAB1ED}"/>
          </ac:spMkLst>
        </pc:spChg>
        <pc:spChg chg="mod">
          <ac:chgData name="Michael Critchfield" userId="ab35d644-feea-4b31-9795-4d55927ccf53" providerId="ADAL" clId="{003ED7A5-EDA6-4ECC-8B9F-15D3E9E0CCBD}" dt="2023-10-08T20:23:51.766" v="4277" actId="207"/>
          <ac:spMkLst>
            <pc:docMk/>
            <pc:sldMk cId="2924260182" sldId="306"/>
            <ac:spMk id="3" creationId="{E70D74A4-4BDA-4101-B3C2-E177515441FC}"/>
          </ac:spMkLst>
        </pc:spChg>
        <pc:spChg chg="add del mod">
          <ac:chgData name="Michael Critchfield" userId="ab35d644-feea-4b31-9795-4d55927ccf53" providerId="ADAL" clId="{003ED7A5-EDA6-4ECC-8B9F-15D3E9E0CCBD}" dt="2023-10-06T07:04:18.600" v="4260"/>
          <ac:spMkLst>
            <pc:docMk/>
            <pc:sldMk cId="2924260182" sldId="306"/>
            <ac:spMk id="4" creationId="{C303E93C-EEE4-3468-1E63-D328A46FDEAA}"/>
          </ac:spMkLst>
        </pc:spChg>
        <pc:spChg chg="add mod">
          <ac:chgData name="Michael Critchfield" userId="ab35d644-feea-4b31-9795-4d55927ccf53" providerId="ADAL" clId="{003ED7A5-EDA6-4ECC-8B9F-15D3E9E0CCBD}" dt="2023-10-06T07:04:18.601" v="4264"/>
          <ac:spMkLst>
            <pc:docMk/>
            <pc:sldMk cId="2924260182" sldId="306"/>
            <ac:spMk id="5" creationId="{2B997376-CB5E-9BA5-F1B9-112A5173C7EE}"/>
          </ac:spMkLst>
        </pc:spChg>
        <pc:spChg chg="del">
          <ac:chgData name="Michael Critchfield" userId="ab35d644-feea-4b31-9795-4d55927ccf53" providerId="ADAL" clId="{003ED7A5-EDA6-4ECC-8B9F-15D3E9E0CCBD}" dt="2023-10-04T01:50:02.575" v="4204"/>
          <ac:spMkLst>
            <pc:docMk/>
            <pc:sldMk cId="2924260182" sldId="306"/>
            <ac:spMk id="8" creationId="{E765B535-85AE-C83E-7C54-7F1D3D5EFA31}"/>
          </ac:spMkLst>
        </pc:spChg>
        <pc:picChg chg="del">
          <ac:chgData name="Michael Critchfield" userId="ab35d644-feea-4b31-9795-4d55927ccf53" providerId="ADAL" clId="{003ED7A5-EDA6-4ECC-8B9F-15D3E9E0CCBD}" dt="2023-10-04T01:26:51.827" v="3478" actId="478"/>
          <ac:picMkLst>
            <pc:docMk/>
            <pc:sldMk cId="2924260182" sldId="306"/>
            <ac:picMk id="4" creationId="{00775FCF-8D3D-B81C-FE0B-034F645CF268}"/>
          </ac:picMkLst>
        </pc:picChg>
        <pc:picChg chg="add del mod">
          <ac:chgData name="Michael Critchfield" userId="ab35d644-feea-4b31-9795-4d55927ccf53" providerId="ADAL" clId="{003ED7A5-EDA6-4ECC-8B9F-15D3E9E0CCBD}" dt="2023-10-04T01:26:50.072" v="3477" actId="21"/>
          <ac:picMkLst>
            <pc:docMk/>
            <pc:sldMk cId="2924260182" sldId="306"/>
            <ac:picMk id="6" creationId="{7BC95BA6-5B83-6979-7EE8-A0005126C45D}"/>
          </ac:picMkLst>
        </pc:picChg>
        <pc:picChg chg="add mod">
          <ac:chgData name="Michael Critchfield" userId="ab35d644-feea-4b31-9795-4d55927ccf53" providerId="ADAL" clId="{003ED7A5-EDA6-4ECC-8B9F-15D3E9E0CCBD}" dt="2023-10-08T22:08:37.815" v="4431" actId="962"/>
          <ac:picMkLst>
            <pc:docMk/>
            <pc:sldMk cId="2924260182" sldId="306"/>
            <ac:picMk id="6" creationId="{C95DD3AB-4CD0-05D9-005B-09B2A7F3249C}"/>
          </ac:picMkLst>
        </pc:picChg>
        <pc:picChg chg="add del mod ord">
          <ac:chgData name="Michael Critchfield" userId="ab35d644-feea-4b31-9795-4d55927ccf53" providerId="ADAL" clId="{003ED7A5-EDA6-4ECC-8B9F-15D3E9E0CCBD}" dt="2023-10-08T20:26:07.738" v="4285" actId="478"/>
          <ac:picMkLst>
            <pc:docMk/>
            <pc:sldMk cId="2924260182" sldId="306"/>
            <ac:picMk id="7" creationId="{66255B64-B3EC-F69D-FEC3-A648D41B5212}"/>
          </ac:picMkLst>
        </pc:picChg>
        <pc:picChg chg="add del mod">
          <ac:chgData name="Michael Critchfield" userId="ab35d644-feea-4b31-9795-4d55927ccf53" providerId="ADAL" clId="{003ED7A5-EDA6-4ECC-8B9F-15D3E9E0CCBD}" dt="2023-10-04T01:40:17.624" v="3941" actId="478"/>
          <ac:picMkLst>
            <pc:docMk/>
            <pc:sldMk cId="2924260182" sldId="306"/>
            <ac:picMk id="10" creationId="{D5B18674-AF88-8AFB-E460-20FD595DF7EC}"/>
          </ac:picMkLst>
        </pc:picChg>
      </pc:sldChg>
      <pc:sldChg chg="addSp delSp modSp add mod">
        <pc:chgData name="Michael Critchfield" userId="ab35d644-feea-4b31-9795-4d55927ccf53" providerId="ADAL" clId="{003ED7A5-EDA6-4ECC-8B9F-15D3E9E0CCBD}" dt="2023-10-06T07:04:18.603" v="4270"/>
        <pc:sldMkLst>
          <pc:docMk/>
          <pc:sldMk cId="2201995130" sldId="307"/>
        </pc:sldMkLst>
        <pc:spChg chg="mod">
          <ac:chgData name="Michael Critchfield" userId="ab35d644-feea-4b31-9795-4d55927ccf53" providerId="ADAL" clId="{003ED7A5-EDA6-4ECC-8B9F-15D3E9E0CCBD}" dt="2023-10-04T01:45:30.150" v="4081" actId="20577"/>
          <ac:spMkLst>
            <pc:docMk/>
            <pc:sldMk cId="2201995130" sldId="307"/>
            <ac:spMk id="2" creationId="{65FB5F3E-2FA0-4E8A-9FEC-57320BBAB1ED}"/>
          </ac:spMkLst>
        </pc:spChg>
        <pc:spChg chg="mod">
          <ac:chgData name="Michael Critchfield" userId="ab35d644-feea-4b31-9795-4d55927ccf53" providerId="ADAL" clId="{003ED7A5-EDA6-4ECC-8B9F-15D3E9E0CCBD}" dt="2023-10-04T01:49:25.037" v="4166" actId="20577"/>
          <ac:spMkLst>
            <pc:docMk/>
            <pc:sldMk cId="2201995130" sldId="307"/>
            <ac:spMk id="3" creationId="{E70D74A4-4BDA-4101-B3C2-E177515441FC}"/>
          </ac:spMkLst>
        </pc:spChg>
        <pc:spChg chg="add del mod">
          <ac:chgData name="Michael Critchfield" userId="ab35d644-feea-4b31-9795-4d55927ccf53" providerId="ADAL" clId="{003ED7A5-EDA6-4ECC-8B9F-15D3E9E0CCBD}" dt="2023-10-06T07:04:18.602" v="4266"/>
          <ac:spMkLst>
            <pc:docMk/>
            <pc:sldMk cId="2201995130" sldId="307"/>
            <ac:spMk id="4" creationId="{65927B0F-23C9-72E7-D53B-B1A2ED64BB24}"/>
          </ac:spMkLst>
        </pc:spChg>
        <pc:spChg chg="add mod">
          <ac:chgData name="Michael Critchfield" userId="ab35d644-feea-4b31-9795-4d55927ccf53" providerId="ADAL" clId="{003ED7A5-EDA6-4ECC-8B9F-15D3E9E0CCBD}" dt="2023-10-06T07:04:18.603" v="4270"/>
          <ac:spMkLst>
            <pc:docMk/>
            <pc:sldMk cId="2201995130" sldId="307"/>
            <ac:spMk id="5" creationId="{194BF466-9812-C45C-1883-85C49788A783}"/>
          </ac:spMkLst>
        </pc:spChg>
        <pc:spChg chg="del">
          <ac:chgData name="Michael Critchfield" userId="ab35d644-feea-4b31-9795-4d55927ccf53" providerId="ADAL" clId="{003ED7A5-EDA6-4ECC-8B9F-15D3E9E0CCBD}" dt="2023-10-04T01:50:02.576" v="4210"/>
          <ac:spMkLst>
            <pc:docMk/>
            <pc:sldMk cId="2201995130" sldId="307"/>
            <ac:spMk id="8" creationId="{E765B535-85AE-C83E-7C54-7F1D3D5EFA31}"/>
          </ac:spMkLst>
        </pc:spChg>
        <pc:picChg chg="add del mod">
          <ac:chgData name="Michael Critchfield" userId="ab35d644-feea-4b31-9795-4d55927ccf53" providerId="ADAL" clId="{003ED7A5-EDA6-4ECC-8B9F-15D3E9E0CCBD}" dt="2023-10-04T01:47:17.426" v="4136" actId="21"/>
          <ac:picMkLst>
            <pc:docMk/>
            <pc:sldMk cId="2201995130" sldId="307"/>
            <ac:picMk id="5" creationId="{C0CB650D-C561-AE6F-3EF8-554E0841C3FD}"/>
          </ac:picMkLst>
        </pc:picChg>
        <pc:picChg chg="add mod">
          <ac:chgData name="Michael Critchfield" userId="ab35d644-feea-4b31-9795-4d55927ccf53" providerId="ADAL" clId="{003ED7A5-EDA6-4ECC-8B9F-15D3E9E0CCBD}" dt="2023-10-04T01:47:19.080" v="4138"/>
          <ac:picMkLst>
            <pc:docMk/>
            <pc:sldMk cId="2201995130" sldId="307"/>
            <ac:picMk id="6" creationId="{57944A9C-3A7E-D5D5-C82C-7AA54042A11F}"/>
          </ac:picMkLst>
        </pc:picChg>
        <pc:picChg chg="del">
          <ac:chgData name="Michael Critchfield" userId="ab35d644-feea-4b31-9795-4d55927ccf53" providerId="ADAL" clId="{003ED7A5-EDA6-4ECC-8B9F-15D3E9E0CCBD}" dt="2023-10-04T01:47:18.582" v="4137" actId="478"/>
          <ac:picMkLst>
            <pc:docMk/>
            <pc:sldMk cId="2201995130" sldId="307"/>
            <ac:picMk id="7" creationId="{66255B64-B3EC-F69D-FEC3-A648D41B5212}"/>
          </ac:picMkLst>
        </pc:picChg>
      </pc:sldChg>
    </pc:docChg>
  </pc:docChgLst>
  <pc:docChgLst>
    <pc:chgData name="Michael Critchfield" userId="ab35d644-feea-4b31-9795-4d55927ccf53" providerId="ADAL" clId="{5809278F-097B-43C4-9D5C-C6C201734AA3}"/>
    <pc:docChg chg="delSld">
      <pc:chgData name="Michael Critchfield" userId="ab35d644-feea-4b31-9795-4d55927ccf53" providerId="ADAL" clId="{5809278F-097B-43C4-9D5C-C6C201734AA3}" dt="2023-09-01T08:14:32.786" v="1" actId="47"/>
      <pc:docMkLst>
        <pc:docMk/>
      </pc:docMkLst>
      <pc:sldChg chg="del">
        <pc:chgData name="Michael Critchfield" userId="ab35d644-feea-4b31-9795-4d55927ccf53" providerId="ADAL" clId="{5809278F-097B-43C4-9D5C-C6C201734AA3}" dt="2023-09-01T08:14:32.786" v="1" actId="47"/>
        <pc:sldMkLst>
          <pc:docMk/>
          <pc:sldMk cId="3876298823" sldId="302"/>
        </pc:sldMkLst>
      </pc:sldChg>
      <pc:sldChg chg="del">
        <pc:chgData name="Michael Critchfield" userId="ab35d644-feea-4b31-9795-4d55927ccf53" providerId="ADAL" clId="{5809278F-097B-43C4-9D5C-C6C201734AA3}" dt="2023-09-01T08:14:29.096" v="0" actId="47"/>
        <pc:sldMkLst>
          <pc:docMk/>
          <pc:sldMk cId="4012616697" sldId="30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43680DA0-E069-47B2-820F-B17760B79652}" type="datetimeFigureOut">
              <a:rPr lang="en-US"/>
              <a:pPr>
                <a:defRPr/>
              </a:pPr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72E2B0CE-7D60-4185-A293-7FD1A08052C6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79E6F39-A840-433A-BE22-D3D3BE5AC0DE}" type="datetimeFigureOut">
              <a:rPr lang="en-GB" altLang="en-US"/>
              <a:pPr>
                <a:defRPr/>
              </a:pPr>
              <a:t>09/10/2023</a:t>
            </a:fld>
            <a:endParaRPr lang="en-GB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8468829-D356-462D-8529-DA09F0ACC716}" type="slidenum">
              <a:rPr lang="en-GB" altLang="en-US"/>
              <a:pPr>
                <a:defRPr/>
              </a:pPr>
              <a:t>‹Nr.›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468829-D356-462D-8529-DA09F0ACC716}" type="slidenum">
              <a:rPr lang="en-GB" altLang="en-US" smtClean="0"/>
              <a:pPr>
                <a:defRPr/>
              </a:pPr>
              <a:t>1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112938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EVE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6824" y="2123206"/>
            <a:ext cx="9186347" cy="996273"/>
          </a:xfrm>
        </p:spPr>
        <p:txBody>
          <a:bodyPr/>
          <a:lstStyle>
            <a:lvl1pPr algn="l">
              <a:defRPr sz="3700" baseline="0">
                <a:latin typeface="Gotham Medium"/>
              </a:defRPr>
            </a:lvl1pPr>
          </a:lstStyle>
          <a:p>
            <a:r>
              <a:rPr lang="en-US" dirty="0"/>
              <a:t>&lt;&lt;Main Title&gt;&gt;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6822" y="3393840"/>
            <a:ext cx="5790446" cy="481805"/>
          </a:xfrm>
        </p:spPr>
        <p:txBody>
          <a:bodyPr/>
          <a:lstStyle>
            <a:lvl1pPr marL="0" indent="0" algn="l">
              <a:buNone/>
              <a:defRPr sz="2700">
                <a:solidFill>
                  <a:schemeClr val="tx1"/>
                </a:solidFill>
                <a:latin typeface="Gotham 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&lt;&lt;subtitle&gt;&gt;</a:t>
            </a:r>
          </a:p>
        </p:txBody>
      </p:sp>
      <p:pic>
        <p:nvPicPr>
          <p:cNvPr id="10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2950" y="4660900"/>
            <a:ext cx="3443288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775" y="279400"/>
            <a:ext cx="1465263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 userDrawn="1"/>
        </p:nvSpPr>
        <p:spPr>
          <a:xfrm>
            <a:off x="630238" y="1020763"/>
            <a:ext cx="4224337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rPr>
              <a:t>Smart home and building solutions.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rPr>
              <a:t>Global. Secure. Connected.</a:t>
            </a:r>
          </a:p>
        </p:txBody>
      </p:sp>
    </p:spTree>
    <p:extLst>
      <p:ext uri="{BB962C8B-B14F-4D97-AF65-F5344CB8AC3E}">
        <p14:creationId xmlns:p14="http://schemas.microsoft.com/office/powerpoint/2010/main" val="123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EVE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 userDrawn="1"/>
        </p:nvSpPr>
        <p:spPr bwMode="auto">
          <a:xfrm>
            <a:off x="920631" y="3148743"/>
            <a:ext cx="9185138" cy="668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marL="342900" indent="-342900" algn="l" defTabSz="457200" rtl="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500" kern="1200">
                <a:solidFill>
                  <a:schemeClr val="tx1"/>
                </a:solidFill>
                <a:latin typeface="Gotham Medium"/>
                <a:ea typeface="MS PGothic" panose="020B0600070205080204" pitchFamily="34" charset="-128"/>
                <a:cs typeface="MS PGothic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MS PGothic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s-ES_tradnl" dirty="0" err="1"/>
              <a:t>Title</a:t>
            </a:r>
            <a:r>
              <a:rPr lang="es-ES_tradnl" dirty="0"/>
              <a:t> 2 </a:t>
            </a:r>
            <a:r>
              <a:rPr lang="en-US" dirty="0"/>
              <a:t>&lt;&lt;e.g. agenda point&gt;&gt;</a:t>
            </a:r>
          </a:p>
        </p:txBody>
      </p:sp>
      <p:sp>
        <p:nvSpPr>
          <p:cNvPr id="10" name="Subtitle 2"/>
          <p:cNvSpPr txBox="1">
            <a:spLocks/>
          </p:cNvSpPr>
          <p:nvPr userDrawn="1"/>
        </p:nvSpPr>
        <p:spPr bwMode="auto">
          <a:xfrm>
            <a:off x="1248671" y="3868046"/>
            <a:ext cx="5790446" cy="4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 marL="0" indent="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Gotham Light"/>
                <a:ea typeface="MS PGothic" panose="020B0600070205080204" pitchFamily="34" charset="-128"/>
                <a:cs typeface="MS PGothic" charset="0"/>
              </a:defRPr>
            </a:lvl1pPr>
            <a:lvl2pPr marL="4572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9144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3716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1828800" indent="0" algn="ctr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&lt;&lt;subtitle&gt;&gt;</a:t>
            </a:r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920026" y="1449491"/>
            <a:ext cx="9186347" cy="719643"/>
          </a:xfrm>
        </p:spPr>
        <p:txBody>
          <a:bodyPr/>
          <a:lstStyle>
            <a:lvl1pPr marL="457189" indent="-457189" algn="l">
              <a:buFont typeface="Wingdings" panose="05000000000000000000" pitchFamily="2" charset="2"/>
              <a:buChar char="§"/>
              <a:defRPr sz="3300">
                <a:latin typeface="Gotham Medium"/>
              </a:defRPr>
            </a:lvl1pPr>
          </a:lstStyle>
          <a:p>
            <a:r>
              <a:rPr lang="en-US" dirty="0"/>
              <a:t>Title 1 &lt;&lt;e.g. agenda point&gt;&gt;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48671" y="2169134"/>
            <a:ext cx="5790446" cy="481805"/>
          </a:xfrm>
        </p:spPr>
        <p:txBody>
          <a:bodyPr/>
          <a:lstStyle>
            <a:lvl1pPr marL="0" indent="0" algn="l">
              <a:buNone/>
              <a:defRPr sz="2000" baseline="0">
                <a:solidFill>
                  <a:schemeClr val="tx1"/>
                </a:solidFill>
                <a:latin typeface="Gotham Ligh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&lt;&lt;subtitle&gt;&gt;</a:t>
            </a:r>
          </a:p>
        </p:txBody>
      </p:sp>
      <p:pic>
        <p:nvPicPr>
          <p:cNvPr id="28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0" y="439738"/>
            <a:ext cx="11049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ángulo 17"/>
          <p:cNvSpPr>
            <a:spLocks noChangeArrowheads="1"/>
          </p:cNvSpPr>
          <p:nvPr userDrawn="1"/>
        </p:nvSpPr>
        <p:spPr bwMode="auto">
          <a:xfrm>
            <a:off x="0" y="6308725"/>
            <a:ext cx="12192000" cy="549275"/>
          </a:xfrm>
          <a:prstGeom prst="rect">
            <a:avLst/>
          </a:prstGeom>
          <a:solidFill>
            <a:srgbClr val="262626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>
              <a:solidFill>
                <a:srgbClr val="FFFFFF"/>
              </a:solidFill>
            </a:endParaRPr>
          </a:p>
        </p:txBody>
      </p:sp>
      <p:sp>
        <p:nvSpPr>
          <p:cNvPr id="30" name="TextBox 7"/>
          <p:cNvSpPr txBox="1">
            <a:spLocks noChangeArrowheads="1"/>
          </p:cNvSpPr>
          <p:nvPr userDrawn="1"/>
        </p:nvSpPr>
        <p:spPr bwMode="auto">
          <a:xfrm>
            <a:off x="203200" y="6391275"/>
            <a:ext cx="2676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Smart home and building solutions.</a:t>
            </a:r>
          </a:p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Global. Secure. Connected.</a:t>
            </a:r>
          </a:p>
        </p:txBody>
      </p:sp>
      <p:pic>
        <p:nvPicPr>
          <p:cNvPr id="31" name="Imagen 21" descr="Worldmap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8350" y="6340475"/>
            <a:ext cx="11493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11"/>
          <p:cNvSpPr txBox="1">
            <a:spLocks noChangeArrowheads="1"/>
          </p:cNvSpPr>
          <p:nvPr userDrawn="1"/>
        </p:nvSpPr>
        <p:spPr bwMode="auto">
          <a:xfrm>
            <a:off x="11168063" y="6340475"/>
            <a:ext cx="862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500">
                <a:solidFill>
                  <a:schemeClr val="bg1"/>
                </a:solidFill>
                <a:latin typeface="Gotham Light" pitchFamily="50" charset="0"/>
              </a:rPr>
              <a:t>Join </a:t>
            </a:r>
            <a:r>
              <a:rPr lang="en-US" altLang="en-US" sz="1500">
                <a:solidFill>
                  <a:schemeClr val="bg1"/>
                </a:solidFill>
                <a:latin typeface="Gotham Medium" charset="0"/>
              </a:rPr>
              <a:t>us</a:t>
            </a:r>
          </a:p>
          <a:p>
            <a:pPr eaLnBrk="1" hangingPunct="1"/>
            <a:r>
              <a:rPr lang="en-US" altLang="en-US" sz="800">
                <a:solidFill>
                  <a:schemeClr val="bg1"/>
                </a:solidFill>
                <a:latin typeface="Gotham Light" pitchFamily="50" charset="0"/>
              </a:rPr>
              <a:t>www.knx.org</a:t>
            </a:r>
          </a:p>
        </p:txBody>
      </p:sp>
    </p:spTree>
    <p:extLst>
      <p:ext uri="{BB962C8B-B14F-4D97-AF65-F5344CB8AC3E}">
        <p14:creationId xmlns:p14="http://schemas.microsoft.com/office/powerpoint/2010/main" val="342692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20"/>
          <p:cNvCxnSpPr/>
          <p:nvPr userDrawn="1"/>
        </p:nvCxnSpPr>
        <p:spPr>
          <a:xfrm>
            <a:off x="0" y="1473541"/>
            <a:ext cx="12190413" cy="0"/>
          </a:xfrm>
          <a:prstGeom prst="line">
            <a:avLst/>
          </a:prstGeom>
          <a:ln w="6350" cap="flat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2908" y="1001035"/>
            <a:ext cx="11149754" cy="444603"/>
          </a:xfrm>
        </p:spPr>
        <p:txBody>
          <a:bodyPr/>
          <a:lstStyle>
            <a:lvl1pPr marL="0" indent="0" algn="ctr">
              <a:buNone/>
              <a:defRPr sz="2700">
                <a:latin typeface="Gotham Medium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&lt;&lt;Title of slide&gt;&gt;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1045802" y="2376814"/>
            <a:ext cx="4890677" cy="644900"/>
          </a:xfrm>
        </p:spPr>
        <p:txBody>
          <a:bodyPr/>
          <a:lstStyle>
            <a:lvl1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lang="en-US" sz="3700" kern="1200" dirty="0">
                <a:solidFill>
                  <a:srgbClr val="404040"/>
                </a:solidFill>
                <a:latin typeface="Gotham Medium" charset="0"/>
                <a:ea typeface="MS PGothic" panose="020B0600070205080204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&lt;&lt;Headline&gt;&gt;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1546056" y="3299589"/>
            <a:ext cx="4390420" cy="1330633"/>
          </a:xfrm>
        </p:spPr>
        <p:txBody>
          <a:bodyPr/>
          <a:lstStyle>
            <a:lvl1pPr marL="0" indent="0">
              <a:buNone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1pPr>
          </a:lstStyle>
          <a:p>
            <a:pPr lvl="0"/>
            <a:r>
              <a:rPr lang="en-US" dirty="0"/>
              <a:t>&lt;&lt;Description of picture&gt;&gt;</a:t>
            </a:r>
          </a:p>
          <a:p>
            <a:pPr lvl="0"/>
            <a:r>
              <a:rPr lang="en-US" dirty="0"/>
              <a:t>&lt;&lt;caption&gt;&gt;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5936478" y="1927672"/>
            <a:ext cx="6253935" cy="3136039"/>
          </a:xfrm>
        </p:spPr>
        <p:txBody>
          <a:bodyPr/>
          <a:lstStyle/>
          <a:p>
            <a:pPr lvl="0"/>
            <a:endParaRPr lang="en-US" noProof="0" dirty="0"/>
          </a:p>
        </p:txBody>
      </p:sp>
      <p:pic>
        <p:nvPicPr>
          <p:cNvPr id="12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0" y="439738"/>
            <a:ext cx="11049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ángulo 17"/>
          <p:cNvSpPr>
            <a:spLocks noChangeArrowheads="1"/>
          </p:cNvSpPr>
          <p:nvPr userDrawn="1"/>
        </p:nvSpPr>
        <p:spPr bwMode="auto">
          <a:xfrm>
            <a:off x="0" y="6308725"/>
            <a:ext cx="12192000" cy="549275"/>
          </a:xfrm>
          <a:prstGeom prst="rect">
            <a:avLst/>
          </a:prstGeom>
          <a:solidFill>
            <a:srgbClr val="262626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>
              <a:solidFill>
                <a:srgbClr val="FFFFFF"/>
              </a:solidFill>
            </a:endParaRPr>
          </a:p>
        </p:txBody>
      </p:sp>
      <p:sp>
        <p:nvSpPr>
          <p:cNvPr id="15" name="TextBox 7"/>
          <p:cNvSpPr txBox="1">
            <a:spLocks noChangeArrowheads="1"/>
          </p:cNvSpPr>
          <p:nvPr userDrawn="1"/>
        </p:nvSpPr>
        <p:spPr bwMode="auto">
          <a:xfrm>
            <a:off x="203200" y="6391275"/>
            <a:ext cx="2676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Smart home and building solutions.</a:t>
            </a:r>
          </a:p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Global. Secure. Connected.</a:t>
            </a:r>
          </a:p>
        </p:txBody>
      </p:sp>
      <p:pic>
        <p:nvPicPr>
          <p:cNvPr id="17" name="Imagen 21" descr="Worldmap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8350" y="6340475"/>
            <a:ext cx="11493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11168063" y="6340475"/>
            <a:ext cx="862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500">
                <a:solidFill>
                  <a:schemeClr val="bg1"/>
                </a:solidFill>
                <a:latin typeface="Gotham Light" pitchFamily="50" charset="0"/>
              </a:rPr>
              <a:t>Join </a:t>
            </a:r>
            <a:r>
              <a:rPr lang="en-US" altLang="en-US" sz="1500">
                <a:solidFill>
                  <a:schemeClr val="bg1"/>
                </a:solidFill>
                <a:latin typeface="Gotham Medium" charset="0"/>
              </a:rPr>
              <a:t>us</a:t>
            </a:r>
          </a:p>
          <a:p>
            <a:pPr eaLnBrk="1" hangingPunct="1"/>
            <a:r>
              <a:rPr lang="en-US" altLang="en-US" sz="800">
                <a:solidFill>
                  <a:schemeClr val="bg1"/>
                </a:solidFill>
                <a:latin typeface="Gotham Light" pitchFamily="50" charset="0"/>
              </a:rPr>
              <a:t>www.knx.org</a:t>
            </a:r>
          </a:p>
        </p:txBody>
      </p:sp>
    </p:spTree>
    <p:extLst>
      <p:ext uri="{BB962C8B-B14F-4D97-AF65-F5344CB8AC3E}">
        <p14:creationId xmlns:p14="http://schemas.microsoft.com/office/powerpoint/2010/main" val="633272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ector recto 20"/>
          <p:cNvCxnSpPr/>
          <p:nvPr userDrawn="1"/>
        </p:nvCxnSpPr>
        <p:spPr>
          <a:xfrm>
            <a:off x="0" y="1473541"/>
            <a:ext cx="12190413" cy="0"/>
          </a:xfrm>
          <a:prstGeom prst="line">
            <a:avLst/>
          </a:prstGeom>
          <a:ln w="6350" cap="flat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52908" y="1001035"/>
            <a:ext cx="11149754" cy="444603"/>
          </a:xfrm>
        </p:spPr>
        <p:txBody>
          <a:bodyPr/>
          <a:lstStyle>
            <a:lvl1pPr marL="0" indent="0" algn="ctr">
              <a:buNone/>
              <a:defRPr sz="2700">
                <a:latin typeface="Gotham Medium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43383" y="1915761"/>
            <a:ext cx="2415104" cy="574504"/>
          </a:xfrm>
        </p:spPr>
        <p:txBody>
          <a:bodyPr/>
          <a:lstStyle>
            <a:lvl1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lang="en-US" sz="1900" kern="1200" dirty="0">
                <a:solidFill>
                  <a:srgbClr val="404040"/>
                </a:solidFill>
                <a:latin typeface="Gotham Medium" charset="0"/>
                <a:ea typeface="MS PGothic" panose="020B0600070205080204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&lt;&lt;Title&gt;&gt;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3418155" y="1761851"/>
            <a:ext cx="4390420" cy="932988"/>
          </a:xfrm>
        </p:spPr>
        <p:txBody>
          <a:bodyPr/>
          <a:lstStyle>
            <a:lvl1pPr marL="0" indent="0">
              <a:buNone/>
              <a:def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1pPr>
          </a:lstStyle>
          <a:p>
            <a:pPr lvl="0"/>
            <a:r>
              <a:rPr lang="en-US" dirty="0"/>
              <a:t>&lt;&lt;Description of picture&gt;&gt;</a:t>
            </a:r>
          </a:p>
          <a:p>
            <a:pPr lvl="0"/>
            <a:r>
              <a:rPr lang="en-US" dirty="0"/>
              <a:t>&lt;&lt;caption&gt;&gt;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8518475" y="1501446"/>
            <a:ext cx="3671938" cy="1402765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661530" y="3587108"/>
            <a:ext cx="2415104" cy="574504"/>
          </a:xfrm>
        </p:spPr>
        <p:txBody>
          <a:bodyPr/>
          <a:lstStyle>
            <a:lvl1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lang="en-US" sz="1900" kern="1200" dirty="0">
                <a:solidFill>
                  <a:srgbClr val="404040"/>
                </a:solidFill>
                <a:latin typeface="Gotham Medium" charset="0"/>
                <a:ea typeface="MS PGothic" panose="020B0600070205080204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&lt;&lt;Title&gt;&gt;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3436302" y="3433199"/>
            <a:ext cx="4390420" cy="932988"/>
          </a:xfrm>
        </p:spPr>
        <p:txBody>
          <a:bodyPr/>
          <a:lstStyle>
            <a:lvl1pPr marL="0" indent="0">
              <a:buNone/>
              <a:def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1pPr>
          </a:lstStyle>
          <a:p>
            <a:pPr lvl="0"/>
            <a:r>
              <a:rPr lang="en-US" dirty="0"/>
              <a:t>&lt;&lt;Description of picture&gt;&gt;</a:t>
            </a:r>
          </a:p>
          <a:p>
            <a:pPr lvl="0"/>
            <a:r>
              <a:rPr lang="en-US" dirty="0"/>
              <a:t>&lt;&lt;caption&gt;&gt;</a:t>
            </a:r>
          </a:p>
        </p:txBody>
      </p:sp>
      <p:sp>
        <p:nvSpPr>
          <p:cNvPr id="19" name="Picture Placeholder 20"/>
          <p:cNvSpPr>
            <a:spLocks noGrp="1"/>
          </p:cNvSpPr>
          <p:nvPr>
            <p:ph type="pic" sz="quarter" idx="16"/>
          </p:nvPr>
        </p:nvSpPr>
        <p:spPr>
          <a:xfrm>
            <a:off x="8536622" y="3172794"/>
            <a:ext cx="3671938" cy="1402765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0" name="Text Placehold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668784" y="5282951"/>
            <a:ext cx="2415104" cy="574504"/>
          </a:xfrm>
        </p:spPr>
        <p:txBody>
          <a:bodyPr/>
          <a:lstStyle>
            <a:lvl1pPr algn="l" defTabSz="609585" rtl="0" eaLnBrk="1" fontAlgn="base" hangingPunct="1">
              <a:spcBef>
                <a:spcPct val="0"/>
              </a:spcBef>
              <a:spcAft>
                <a:spcPct val="0"/>
              </a:spcAft>
              <a:defRPr lang="en-US" sz="1900" kern="1200" dirty="0">
                <a:solidFill>
                  <a:srgbClr val="404040"/>
                </a:solidFill>
                <a:latin typeface="Gotham Medium" charset="0"/>
                <a:ea typeface="MS PGothic" panose="020B0600070205080204" pitchFamily="34" charset="-128"/>
                <a:cs typeface="+mn-cs"/>
              </a:defRPr>
            </a:lvl1pPr>
          </a:lstStyle>
          <a:p>
            <a:pPr lvl="0"/>
            <a:r>
              <a:rPr lang="en-US" dirty="0"/>
              <a:t>&lt;&lt;Title&gt;&gt;</a:t>
            </a:r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3443556" y="5129043"/>
            <a:ext cx="4390420" cy="932988"/>
          </a:xfrm>
        </p:spPr>
        <p:txBody>
          <a:bodyPr/>
          <a:lstStyle>
            <a:lvl1pPr marL="0" indent="0">
              <a:buNone/>
              <a:defRPr lang="en-U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1pPr>
          </a:lstStyle>
          <a:p>
            <a:pPr lvl="0"/>
            <a:r>
              <a:rPr lang="en-US" dirty="0"/>
              <a:t>&lt;&lt;Description of picture&gt;&gt;</a:t>
            </a:r>
          </a:p>
          <a:p>
            <a:pPr lvl="0"/>
            <a:r>
              <a:rPr lang="en-US" dirty="0"/>
              <a:t>&lt;&lt;caption&gt;&gt;</a:t>
            </a:r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8543876" y="4868638"/>
            <a:ext cx="3671938" cy="1402765"/>
          </a:xfrm>
        </p:spPr>
        <p:txBody>
          <a:bodyPr/>
          <a:lstStyle/>
          <a:p>
            <a:pPr lvl="0"/>
            <a:endParaRPr lang="en-US" noProof="0" dirty="0"/>
          </a:p>
        </p:txBody>
      </p:sp>
      <p:pic>
        <p:nvPicPr>
          <p:cNvPr id="28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0" y="439738"/>
            <a:ext cx="11049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ángulo 17"/>
          <p:cNvSpPr>
            <a:spLocks noChangeArrowheads="1"/>
          </p:cNvSpPr>
          <p:nvPr userDrawn="1"/>
        </p:nvSpPr>
        <p:spPr bwMode="auto">
          <a:xfrm>
            <a:off x="0" y="6308725"/>
            <a:ext cx="12192000" cy="549275"/>
          </a:xfrm>
          <a:prstGeom prst="rect">
            <a:avLst/>
          </a:prstGeom>
          <a:solidFill>
            <a:srgbClr val="262626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>
              <a:solidFill>
                <a:srgbClr val="FFFFFF"/>
              </a:solidFill>
            </a:endParaRPr>
          </a:p>
        </p:txBody>
      </p:sp>
      <p:sp>
        <p:nvSpPr>
          <p:cNvPr id="30" name="TextBox 7"/>
          <p:cNvSpPr txBox="1">
            <a:spLocks noChangeArrowheads="1"/>
          </p:cNvSpPr>
          <p:nvPr userDrawn="1"/>
        </p:nvSpPr>
        <p:spPr bwMode="auto">
          <a:xfrm>
            <a:off x="203200" y="6391275"/>
            <a:ext cx="2676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Smart home and building solutions.</a:t>
            </a:r>
          </a:p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Global. Secure. Connected.</a:t>
            </a:r>
          </a:p>
        </p:txBody>
      </p:sp>
      <p:pic>
        <p:nvPicPr>
          <p:cNvPr id="31" name="Imagen 21" descr="Worldmap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8350" y="6340475"/>
            <a:ext cx="11493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11"/>
          <p:cNvSpPr txBox="1">
            <a:spLocks noChangeArrowheads="1"/>
          </p:cNvSpPr>
          <p:nvPr userDrawn="1"/>
        </p:nvSpPr>
        <p:spPr bwMode="auto">
          <a:xfrm>
            <a:off x="11168063" y="6340475"/>
            <a:ext cx="862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500">
                <a:solidFill>
                  <a:schemeClr val="bg1"/>
                </a:solidFill>
                <a:latin typeface="Gotham Light" pitchFamily="50" charset="0"/>
              </a:rPr>
              <a:t>Join </a:t>
            </a:r>
            <a:r>
              <a:rPr lang="en-US" altLang="en-US" sz="1500">
                <a:solidFill>
                  <a:schemeClr val="bg1"/>
                </a:solidFill>
                <a:latin typeface="Gotham Medium" charset="0"/>
              </a:rPr>
              <a:t>us</a:t>
            </a:r>
          </a:p>
          <a:p>
            <a:pPr eaLnBrk="1" hangingPunct="1"/>
            <a:r>
              <a:rPr lang="en-US" altLang="en-US" sz="800">
                <a:solidFill>
                  <a:schemeClr val="bg1"/>
                </a:solidFill>
                <a:latin typeface="Gotham Light" pitchFamily="50" charset="0"/>
              </a:rPr>
              <a:t>www.knx.org</a:t>
            </a:r>
          </a:p>
        </p:txBody>
      </p:sp>
    </p:spTree>
    <p:extLst>
      <p:ext uri="{BB962C8B-B14F-4D97-AF65-F5344CB8AC3E}">
        <p14:creationId xmlns:p14="http://schemas.microsoft.com/office/powerpoint/2010/main" val="39254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ARGE PICTUR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452909" y="1477395"/>
            <a:ext cx="11737504" cy="4836872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2908" y="1001035"/>
            <a:ext cx="11149754" cy="444603"/>
          </a:xfrm>
        </p:spPr>
        <p:txBody>
          <a:bodyPr/>
          <a:lstStyle>
            <a:lvl1pPr marL="0" indent="0" algn="ctr">
              <a:buNone/>
              <a:defRPr sz="2700">
                <a:latin typeface="Gotham Medium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&lt;&lt;Title&gt;&gt;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1078031" y="2021016"/>
            <a:ext cx="4390420" cy="1330633"/>
          </a:xfrm>
        </p:spPr>
        <p:txBody>
          <a:bodyPr/>
          <a:lstStyle>
            <a:lvl1pPr marL="0" indent="0">
              <a:buNone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1pPr>
          </a:lstStyle>
          <a:p>
            <a:pPr lvl="0"/>
            <a:r>
              <a:rPr lang="en-US" dirty="0"/>
              <a:t>&lt;&lt;Description of picture&gt;&gt;</a:t>
            </a:r>
          </a:p>
          <a:p>
            <a:pPr lvl="0"/>
            <a:r>
              <a:rPr lang="en-US" dirty="0"/>
              <a:t>&lt;&lt;caption&gt;&gt;</a:t>
            </a:r>
          </a:p>
        </p:txBody>
      </p:sp>
      <p:pic>
        <p:nvPicPr>
          <p:cNvPr id="10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0" y="439738"/>
            <a:ext cx="11049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ángulo 17"/>
          <p:cNvSpPr>
            <a:spLocks noChangeArrowheads="1"/>
          </p:cNvSpPr>
          <p:nvPr userDrawn="1"/>
        </p:nvSpPr>
        <p:spPr bwMode="auto">
          <a:xfrm>
            <a:off x="0" y="6308725"/>
            <a:ext cx="12192000" cy="549275"/>
          </a:xfrm>
          <a:prstGeom prst="rect">
            <a:avLst/>
          </a:prstGeom>
          <a:solidFill>
            <a:srgbClr val="262626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>
              <a:solidFill>
                <a:srgbClr val="FFFFFF"/>
              </a:solidFill>
            </a:endParaRPr>
          </a:p>
        </p:txBody>
      </p:sp>
      <p:sp>
        <p:nvSpPr>
          <p:cNvPr id="12" name="TextBox 7"/>
          <p:cNvSpPr txBox="1">
            <a:spLocks noChangeArrowheads="1"/>
          </p:cNvSpPr>
          <p:nvPr userDrawn="1"/>
        </p:nvSpPr>
        <p:spPr bwMode="auto">
          <a:xfrm>
            <a:off x="203200" y="6391275"/>
            <a:ext cx="2676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Smart home and building solutions.</a:t>
            </a:r>
          </a:p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Global. Secure. Connected.</a:t>
            </a:r>
          </a:p>
        </p:txBody>
      </p:sp>
      <p:pic>
        <p:nvPicPr>
          <p:cNvPr id="13" name="Imagen 21" descr="Worldmap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8350" y="6340475"/>
            <a:ext cx="11493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1"/>
          <p:cNvSpPr txBox="1">
            <a:spLocks noChangeArrowheads="1"/>
          </p:cNvSpPr>
          <p:nvPr userDrawn="1"/>
        </p:nvSpPr>
        <p:spPr bwMode="auto">
          <a:xfrm>
            <a:off x="11168063" y="6340475"/>
            <a:ext cx="862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500">
                <a:solidFill>
                  <a:schemeClr val="bg1"/>
                </a:solidFill>
                <a:latin typeface="Gotham Light" pitchFamily="50" charset="0"/>
              </a:rPr>
              <a:t>Join </a:t>
            </a:r>
            <a:r>
              <a:rPr lang="en-US" altLang="en-US" sz="1500">
                <a:solidFill>
                  <a:schemeClr val="bg1"/>
                </a:solidFill>
                <a:latin typeface="Gotham Medium" charset="0"/>
              </a:rPr>
              <a:t>us</a:t>
            </a:r>
          </a:p>
          <a:p>
            <a:pPr eaLnBrk="1" hangingPunct="1"/>
            <a:r>
              <a:rPr lang="en-US" altLang="en-US" sz="800">
                <a:solidFill>
                  <a:schemeClr val="bg1"/>
                </a:solidFill>
                <a:latin typeface="Gotham Light" pitchFamily="50" charset="0"/>
              </a:rPr>
              <a:t>www.knx.org</a:t>
            </a:r>
          </a:p>
        </p:txBody>
      </p:sp>
    </p:spTree>
    <p:extLst>
      <p:ext uri="{BB962C8B-B14F-4D97-AF65-F5344CB8AC3E}">
        <p14:creationId xmlns:p14="http://schemas.microsoft.com/office/powerpoint/2010/main" val="184994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EV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ctor recto 20"/>
          <p:cNvCxnSpPr/>
          <p:nvPr userDrawn="1"/>
        </p:nvCxnSpPr>
        <p:spPr>
          <a:xfrm>
            <a:off x="0" y="1473541"/>
            <a:ext cx="12190413" cy="0"/>
          </a:xfrm>
          <a:prstGeom prst="line">
            <a:avLst/>
          </a:prstGeom>
          <a:ln w="6350" cap="flat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ángulo 17"/>
          <p:cNvSpPr>
            <a:spLocks noChangeArrowheads="1"/>
          </p:cNvSpPr>
          <p:nvPr userDrawn="1"/>
        </p:nvSpPr>
        <p:spPr bwMode="auto">
          <a:xfrm>
            <a:off x="0" y="6310186"/>
            <a:ext cx="12190413" cy="549402"/>
          </a:xfrm>
          <a:prstGeom prst="rect">
            <a:avLst/>
          </a:prstGeom>
          <a:solidFill>
            <a:srgbClr val="262626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es-ES">
              <a:solidFill>
                <a:srgbClr val="FFFFFF"/>
              </a:solidFill>
              <a:latin typeface="Calibri" charset="0"/>
              <a:ea typeface="MS PGothic" charset="0"/>
              <a:cs typeface="MS PGothic" charset="0"/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452908" y="1001035"/>
            <a:ext cx="11149754" cy="444603"/>
          </a:xfrm>
        </p:spPr>
        <p:txBody>
          <a:bodyPr/>
          <a:lstStyle>
            <a:lvl1pPr marL="0" indent="0" algn="ctr">
              <a:buNone/>
              <a:defRPr sz="2000">
                <a:latin typeface="Gotham Medium"/>
              </a:defRPr>
            </a:lvl1pPr>
            <a:lvl2pPr marL="457291" indent="0">
              <a:buNone/>
              <a:defRPr/>
            </a:lvl2pPr>
            <a:lvl3pPr marL="914583" indent="0">
              <a:buNone/>
              <a:defRPr/>
            </a:lvl3pPr>
            <a:lvl4pPr marL="1371874" indent="0">
              <a:buNone/>
              <a:defRPr/>
            </a:lvl4pPr>
            <a:lvl5pPr marL="1829166" indent="0">
              <a:buNone/>
              <a:defRPr/>
            </a:lvl5pPr>
          </a:lstStyle>
          <a:p>
            <a:pPr lvl="0"/>
            <a:r>
              <a:rPr lang="en-US" dirty="0"/>
              <a:t>&lt;&lt;Title of slide&gt;&gt;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09521" y="1911453"/>
            <a:ext cx="10971372" cy="4090687"/>
          </a:xfrm>
        </p:spPr>
        <p:txBody>
          <a:bodyPr/>
          <a:lstStyle>
            <a:lvl1pPr>
              <a:defRPr sz="2000">
                <a:latin typeface="Gotham Light"/>
              </a:defRPr>
            </a:lvl1pPr>
            <a:lvl2pPr>
              <a:defRPr sz="1800">
                <a:latin typeface="Gotham Light"/>
              </a:defRPr>
            </a:lvl2pPr>
            <a:lvl3pPr>
              <a:defRPr sz="1500">
                <a:latin typeface="Gotham Light"/>
              </a:defRPr>
            </a:lvl3pPr>
            <a:lvl4pPr>
              <a:defRPr sz="1500">
                <a:latin typeface="Gotham Light"/>
              </a:defRPr>
            </a:lvl4pPr>
            <a:lvl5pPr>
              <a:defRPr sz="1500">
                <a:latin typeface="Gotham Ligh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0" y="439738"/>
            <a:ext cx="11049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ángulo 17"/>
          <p:cNvSpPr>
            <a:spLocks noChangeArrowheads="1"/>
          </p:cNvSpPr>
          <p:nvPr userDrawn="1"/>
        </p:nvSpPr>
        <p:spPr bwMode="auto">
          <a:xfrm>
            <a:off x="0" y="6308725"/>
            <a:ext cx="12192000" cy="549275"/>
          </a:xfrm>
          <a:prstGeom prst="rect">
            <a:avLst/>
          </a:prstGeom>
          <a:solidFill>
            <a:srgbClr val="262626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>
              <a:solidFill>
                <a:srgbClr val="FFFFFF"/>
              </a:solidFill>
            </a:endParaRPr>
          </a:p>
        </p:txBody>
      </p:sp>
      <p:sp>
        <p:nvSpPr>
          <p:cNvPr id="16" name="TextBox 7"/>
          <p:cNvSpPr txBox="1">
            <a:spLocks noChangeArrowheads="1"/>
          </p:cNvSpPr>
          <p:nvPr userDrawn="1"/>
        </p:nvSpPr>
        <p:spPr bwMode="auto">
          <a:xfrm>
            <a:off x="203200" y="6391275"/>
            <a:ext cx="2676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Smart home and building solutions.</a:t>
            </a:r>
          </a:p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Global. Secure. Connected.</a:t>
            </a:r>
          </a:p>
        </p:txBody>
      </p:sp>
      <p:pic>
        <p:nvPicPr>
          <p:cNvPr id="17" name="Imagen 21" descr="Worldmap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8350" y="6340475"/>
            <a:ext cx="11493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1"/>
          <p:cNvSpPr txBox="1">
            <a:spLocks noChangeArrowheads="1"/>
          </p:cNvSpPr>
          <p:nvPr userDrawn="1"/>
        </p:nvSpPr>
        <p:spPr bwMode="auto">
          <a:xfrm>
            <a:off x="11168063" y="6340475"/>
            <a:ext cx="862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500">
                <a:solidFill>
                  <a:schemeClr val="bg1"/>
                </a:solidFill>
                <a:latin typeface="Gotham Light" pitchFamily="50" charset="0"/>
              </a:rPr>
              <a:t>Join </a:t>
            </a:r>
            <a:r>
              <a:rPr lang="en-US" altLang="en-US" sz="1500">
                <a:solidFill>
                  <a:schemeClr val="bg1"/>
                </a:solidFill>
                <a:latin typeface="Gotham Medium" charset="0"/>
              </a:rPr>
              <a:t>us</a:t>
            </a:r>
          </a:p>
          <a:p>
            <a:pPr eaLnBrk="1" hangingPunct="1"/>
            <a:r>
              <a:rPr lang="en-US" altLang="en-US" sz="800">
                <a:solidFill>
                  <a:schemeClr val="bg1"/>
                </a:solidFill>
                <a:latin typeface="Gotham Light" pitchFamily="50" charset="0"/>
              </a:rPr>
              <a:t>www.knx.org</a:t>
            </a:r>
          </a:p>
        </p:txBody>
      </p:sp>
    </p:spTree>
    <p:extLst>
      <p:ext uri="{BB962C8B-B14F-4D97-AF65-F5344CB8AC3E}">
        <p14:creationId xmlns:p14="http://schemas.microsoft.com/office/powerpoint/2010/main" val="217538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2645489" y="1466732"/>
            <a:ext cx="7348110" cy="444603"/>
          </a:xfrm>
        </p:spPr>
        <p:txBody>
          <a:bodyPr/>
          <a:lstStyle>
            <a:lvl1pPr marL="0" indent="0" algn="ctr">
              <a:buNone/>
              <a:defRPr sz="2700" baseline="0">
                <a:latin typeface="Gotham Medium"/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en-US" dirty="0"/>
              <a:t>&lt;&lt;Title&gt;&gt;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021145" y="4999404"/>
            <a:ext cx="5049829" cy="658635"/>
          </a:xfrm>
        </p:spPr>
        <p:txBody>
          <a:bodyPr/>
          <a:lstStyle>
            <a:lvl1pPr marL="0" indent="0" algn="ctr">
              <a:buNone/>
              <a:defRPr lang="en-US" sz="19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defRPr>
            </a:lvl1pPr>
          </a:lstStyle>
          <a:p>
            <a:pPr lvl="0"/>
            <a:r>
              <a:rPr lang="en-US" dirty="0"/>
              <a:t>&lt;&lt;Description of media&gt;&gt;</a:t>
            </a:r>
          </a:p>
          <a:p>
            <a:pPr lvl="0"/>
            <a:r>
              <a:rPr lang="en-US" dirty="0"/>
              <a:t>&lt;&lt;caption&gt;&gt;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quarter" idx="14"/>
          </p:nvPr>
        </p:nvSpPr>
        <p:spPr>
          <a:xfrm>
            <a:off x="2645489" y="2021356"/>
            <a:ext cx="7348110" cy="28645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icon to add media</a:t>
            </a:r>
            <a:endParaRPr lang="en-US" noProof="0" dirty="0"/>
          </a:p>
        </p:txBody>
      </p:sp>
      <p:pic>
        <p:nvPicPr>
          <p:cNvPr id="10" name="Pictur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0" y="439738"/>
            <a:ext cx="110490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ángulo 17"/>
          <p:cNvSpPr>
            <a:spLocks noChangeArrowheads="1"/>
          </p:cNvSpPr>
          <p:nvPr userDrawn="1"/>
        </p:nvSpPr>
        <p:spPr bwMode="auto">
          <a:xfrm>
            <a:off x="0" y="6308725"/>
            <a:ext cx="12192000" cy="549275"/>
          </a:xfrm>
          <a:prstGeom prst="rect">
            <a:avLst/>
          </a:prstGeom>
          <a:solidFill>
            <a:srgbClr val="262626"/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 eaLnBrk="1" hangingPunct="1"/>
            <a:endParaRPr lang="es-ES" altLang="en-US">
              <a:solidFill>
                <a:srgbClr val="FFFFFF"/>
              </a:solidFill>
            </a:endParaRPr>
          </a:p>
        </p:txBody>
      </p:sp>
      <p:sp>
        <p:nvSpPr>
          <p:cNvPr id="12" name="TextBox 7"/>
          <p:cNvSpPr txBox="1">
            <a:spLocks noChangeArrowheads="1"/>
          </p:cNvSpPr>
          <p:nvPr userDrawn="1"/>
        </p:nvSpPr>
        <p:spPr bwMode="auto">
          <a:xfrm>
            <a:off x="203200" y="6391275"/>
            <a:ext cx="2676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Smart home and building solutions.</a:t>
            </a:r>
          </a:p>
          <a:p>
            <a:pPr eaLnBrk="1" hangingPunct="1">
              <a:defRPr/>
            </a:pPr>
            <a:r>
              <a:rPr lang="en-US" altLang="en-US" sz="1050" dirty="0">
                <a:solidFill>
                  <a:srgbClr val="FFFFFF"/>
                </a:solidFill>
                <a:latin typeface="Gotham Light"/>
                <a:cs typeface="Gotham Light"/>
              </a:rPr>
              <a:t>Global. Secure. Connected.</a:t>
            </a:r>
          </a:p>
        </p:txBody>
      </p:sp>
      <p:pic>
        <p:nvPicPr>
          <p:cNvPr id="13" name="Imagen 21" descr="Worldmap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8350" y="6340475"/>
            <a:ext cx="114935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1"/>
          <p:cNvSpPr txBox="1">
            <a:spLocks noChangeArrowheads="1"/>
          </p:cNvSpPr>
          <p:nvPr userDrawn="1"/>
        </p:nvSpPr>
        <p:spPr bwMode="auto">
          <a:xfrm>
            <a:off x="11168063" y="6340475"/>
            <a:ext cx="8620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1500">
                <a:solidFill>
                  <a:schemeClr val="bg1"/>
                </a:solidFill>
                <a:latin typeface="Gotham Light" pitchFamily="50" charset="0"/>
              </a:rPr>
              <a:t>Join </a:t>
            </a:r>
            <a:r>
              <a:rPr lang="en-US" altLang="en-US" sz="1500">
                <a:solidFill>
                  <a:schemeClr val="bg1"/>
                </a:solidFill>
                <a:latin typeface="Gotham Medium" charset="0"/>
              </a:rPr>
              <a:t>us</a:t>
            </a:r>
          </a:p>
          <a:p>
            <a:pPr eaLnBrk="1" hangingPunct="1"/>
            <a:r>
              <a:rPr lang="en-US" altLang="en-US" sz="800">
                <a:solidFill>
                  <a:schemeClr val="bg1"/>
                </a:solidFill>
                <a:latin typeface="Gotham Light" pitchFamily="50" charset="0"/>
              </a:rPr>
              <a:t>www.knx.org</a:t>
            </a:r>
          </a:p>
        </p:txBody>
      </p:sp>
    </p:spTree>
    <p:extLst>
      <p:ext uri="{BB962C8B-B14F-4D97-AF65-F5344CB8AC3E}">
        <p14:creationId xmlns:p14="http://schemas.microsoft.com/office/powerpoint/2010/main" val="1505231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/>
          <p:nvPr userDrawn="1"/>
        </p:nvSpPr>
        <p:spPr>
          <a:xfrm>
            <a:off x="4272994" y="1665674"/>
            <a:ext cx="3420088" cy="1026159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900" dirty="0">
                <a:solidFill>
                  <a:schemeClr val="tx1">
                    <a:lumMod val="75000"/>
                    <a:lumOff val="25000"/>
                  </a:schemeClr>
                </a:solidFill>
                <a:latin typeface="Gotham Medium"/>
                <a:ea typeface="+mn-ea"/>
                <a:cs typeface="Gotham Medium"/>
              </a:rPr>
              <a:t>Thanks.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15704" y="2686673"/>
            <a:ext cx="4734669" cy="257686"/>
          </a:xfrm>
        </p:spPr>
        <p:txBody>
          <a:bodyPr/>
          <a:lstStyle>
            <a:lvl1pPr marL="0" indent="0" algn="ctr" defTabSz="609585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US" sz="1900" dirty="0" smtClean="0">
                <a:latin typeface="Gotham Medium"/>
              </a:defRPr>
            </a:lvl1pPr>
          </a:lstStyle>
          <a:p>
            <a:pPr algn="ctr" eaLnBrk="1" hangingPunct="1"/>
            <a:r>
              <a:rPr lang="en-US" altLang="en-US" sz="1900" dirty="0">
                <a:solidFill>
                  <a:srgbClr val="404040"/>
                </a:solidFill>
                <a:latin typeface="Gotham Medium" charset="0"/>
              </a:rPr>
              <a:t>[Full name of presenter]</a:t>
            </a:r>
          </a:p>
          <a:p>
            <a:pPr algn="ctr" eaLnBrk="1" hangingPunct="1"/>
            <a:endParaRPr lang="en-US" altLang="en-US" sz="1900" dirty="0">
              <a:solidFill>
                <a:srgbClr val="404040"/>
              </a:solidFill>
              <a:latin typeface="Gotham Light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2" hasCustomPrompt="1"/>
          </p:nvPr>
        </p:nvSpPr>
        <p:spPr>
          <a:xfrm>
            <a:off x="3603008" y="2961032"/>
            <a:ext cx="4736483" cy="252697"/>
          </a:xfrm>
        </p:spPr>
        <p:txBody>
          <a:bodyPr/>
          <a:lstStyle>
            <a:lvl1pPr marL="0" indent="0" algn="ctr">
              <a:buNone/>
              <a:defRPr sz="1300" baseline="0">
                <a:latin typeface="Gotham Light"/>
              </a:defRPr>
            </a:lvl1pPr>
          </a:lstStyle>
          <a:p>
            <a:pPr lvl="0"/>
            <a:r>
              <a:rPr lang="en-US" dirty="0"/>
              <a:t>[Position of presenter]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622967" y="3312746"/>
            <a:ext cx="4734669" cy="257686"/>
          </a:xfrm>
        </p:spPr>
        <p:txBody>
          <a:bodyPr/>
          <a:lstStyle>
            <a:lvl1pPr marL="0" indent="0" algn="ctr" defTabSz="609585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US" sz="1900" dirty="0" smtClean="0">
                <a:latin typeface="Gotham Medium"/>
              </a:defRPr>
            </a:lvl1pPr>
          </a:lstStyle>
          <a:p>
            <a:pPr algn="ctr" eaLnBrk="1" hangingPunct="1"/>
            <a:r>
              <a:rPr lang="en-US" altLang="en-US" sz="1900" dirty="0">
                <a:solidFill>
                  <a:srgbClr val="404040"/>
                </a:solidFill>
                <a:latin typeface="Gotham Medium" charset="0"/>
              </a:rPr>
              <a:t>[Phone number]</a:t>
            </a:r>
          </a:p>
          <a:p>
            <a:pPr algn="ctr" eaLnBrk="1" hangingPunct="1"/>
            <a:endParaRPr lang="en-US" altLang="en-US" sz="1900" dirty="0">
              <a:solidFill>
                <a:srgbClr val="404040"/>
              </a:solidFill>
              <a:latin typeface="Gotham Light" charset="0"/>
            </a:endParaRP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3619342" y="3595839"/>
            <a:ext cx="4734669" cy="257686"/>
          </a:xfrm>
        </p:spPr>
        <p:txBody>
          <a:bodyPr/>
          <a:lstStyle>
            <a:lvl1pPr marL="0" indent="0" algn="ctr" defTabSz="609585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en-US" sz="1900" dirty="0" smtClean="0">
                <a:latin typeface="Gotham Medium"/>
              </a:defRPr>
            </a:lvl1pPr>
          </a:lstStyle>
          <a:p>
            <a:pPr algn="ctr" eaLnBrk="1" hangingPunct="1"/>
            <a:r>
              <a:rPr lang="en-US" altLang="en-US" sz="1900" dirty="0">
                <a:solidFill>
                  <a:srgbClr val="404040"/>
                </a:solidFill>
                <a:latin typeface="Gotham Medium" charset="0"/>
              </a:rPr>
              <a:t>[Email]</a:t>
            </a:r>
          </a:p>
          <a:p>
            <a:pPr algn="ctr" eaLnBrk="1" hangingPunct="1"/>
            <a:endParaRPr lang="en-US" altLang="en-US" sz="1900" dirty="0">
              <a:solidFill>
                <a:srgbClr val="404040"/>
              </a:solidFill>
              <a:latin typeface="Gotham Light" charset="0"/>
            </a:endParaRPr>
          </a:p>
        </p:txBody>
      </p:sp>
      <p:sp>
        <p:nvSpPr>
          <p:cNvPr id="15" name="TextBox 12"/>
          <p:cNvSpPr txBox="1">
            <a:spLocks noChangeArrowheads="1"/>
          </p:cNvSpPr>
          <p:nvPr userDrawn="1"/>
        </p:nvSpPr>
        <p:spPr bwMode="auto">
          <a:xfrm>
            <a:off x="3622967" y="3999713"/>
            <a:ext cx="4734669" cy="707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n-US" sz="1900" dirty="0">
                <a:solidFill>
                  <a:srgbClr val="404040"/>
                </a:solidFill>
                <a:latin typeface="Gotham Light" charset="0"/>
              </a:rPr>
              <a:t>For general questions: </a:t>
            </a:r>
          </a:p>
          <a:p>
            <a:pPr algn="ctr" eaLnBrk="1" hangingPunct="1"/>
            <a:r>
              <a:rPr lang="en-US" altLang="en-US" sz="1900" dirty="0">
                <a:solidFill>
                  <a:srgbClr val="404040"/>
                </a:solidFill>
                <a:latin typeface="Gotham Light" charset="0"/>
              </a:rPr>
              <a:t>info@knx.org – www.knx.org</a:t>
            </a:r>
          </a:p>
        </p:txBody>
      </p:sp>
      <p:pic>
        <p:nvPicPr>
          <p:cNvPr id="13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6500" y="5010150"/>
            <a:ext cx="2935288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375" y="5222875"/>
            <a:ext cx="1465263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 userDrawn="1"/>
        </p:nvSpPr>
        <p:spPr>
          <a:xfrm>
            <a:off x="731838" y="5962650"/>
            <a:ext cx="422433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rPr>
              <a:t>Smart home and building solutions.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Gotham Light"/>
                <a:ea typeface="+mn-ea"/>
                <a:cs typeface="Gotham Light"/>
              </a:rPr>
              <a:t>Global. Secure. Connected.</a:t>
            </a:r>
          </a:p>
        </p:txBody>
      </p:sp>
    </p:spTree>
    <p:extLst>
      <p:ext uri="{BB962C8B-B14F-4D97-AF65-F5344CB8AC3E}">
        <p14:creationId xmlns:p14="http://schemas.microsoft.com/office/powerpoint/2010/main" val="45290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521" y="274702"/>
            <a:ext cx="10971372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521" y="1600572"/>
            <a:ext cx="10971372" cy="452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n-US"/>
              <a:t>Click to edit Master text styles</a:t>
            </a:r>
          </a:p>
          <a:p>
            <a:pPr lvl="1"/>
            <a:r>
              <a:rPr lang="es-ES_tradnl" altLang="en-US"/>
              <a:t>Second level</a:t>
            </a:r>
          </a:p>
          <a:p>
            <a:pPr lvl="2"/>
            <a:r>
              <a:rPr lang="es-ES_tradnl" altLang="en-US"/>
              <a:t>Third level</a:t>
            </a:r>
          </a:p>
          <a:p>
            <a:pPr lvl="3"/>
            <a:r>
              <a:rPr lang="es-ES_tradnl" altLang="en-US"/>
              <a:t>Fourth level</a:t>
            </a:r>
          </a:p>
          <a:p>
            <a:pPr lvl="4"/>
            <a:r>
              <a:rPr lang="es-ES_tradnl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6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AE10B03-8B23-4549-BCE4-742E89B81948}" type="datetimeFigureOut">
              <a:rPr lang="en-US" altLang="en-US"/>
              <a:pPr>
                <a:defRPr/>
              </a:pPr>
              <a:t>10/9/2023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898989"/>
                </a:solidFill>
                <a:latin typeface="Calibri" charset="0"/>
                <a:ea typeface="MS PGothic" charset="0"/>
                <a:cs typeface="MS PGothic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wrap="square" lIns="121917" tIns="60958" rIns="121917" bIns="6095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A8B56AB-B65C-4AC4-9924-7EEE409DF63B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7" r:id="rId6"/>
    <p:sldLayoutId id="2147483675" r:id="rId7"/>
    <p:sldLayoutId id="2147483676" r:id="rId8"/>
  </p:sldLayoutIdLst>
  <p:txStyles>
    <p:titleStyle>
      <a:lvl1pPr algn="ctr" defTabSz="609585" rtl="0" eaLnBrk="0" fontAlgn="base" hangingPunct="0">
        <a:spcBef>
          <a:spcPct val="0"/>
        </a:spcBef>
        <a:spcAft>
          <a:spcPct val="0"/>
        </a:spcAft>
        <a:defRPr sz="59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defTabSz="60958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2pPr>
      <a:lvl3pPr algn="ctr" defTabSz="60958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3pPr>
      <a:lvl4pPr algn="ctr" defTabSz="60958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4pPr>
      <a:lvl5pPr algn="ctr" defTabSz="609585" rtl="0" eaLnBrk="0" fontAlgn="base" hangingPunct="0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MS PGothic" charset="0"/>
        </a:defRPr>
      </a:lvl5pPr>
      <a:lvl6pPr marL="609585" algn="ctr" defTabSz="609585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6pPr>
      <a:lvl7pPr marL="1219170" algn="ctr" defTabSz="609585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7pPr>
      <a:lvl8pPr marL="1828754" algn="ctr" defTabSz="609585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8pPr>
      <a:lvl9pPr marL="2438339" algn="ctr" defTabSz="609585" rtl="0" fontAlgn="base">
        <a:spcBef>
          <a:spcPct val="0"/>
        </a:spcBef>
        <a:spcAft>
          <a:spcPct val="0"/>
        </a:spcAft>
        <a:defRPr sz="59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schema.knx.org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pn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knx.org/knx-en/for-professionals/benefits/knx-secure/index.php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schema.knx.org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3329" y="2310349"/>
            <a:ext cx="7998111" cy="1261880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700" dirty="0">
                <a:latin typeface="Gotham Medium"/>
                <a:ea typeface="+mn-ea"/>
                <a:cs typeface="Gotham Medium"/>
              </a:rPr>
              <a:t>National Group Conference: Session IV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700" dirty="0">
                <a:latin typeface="Gotham Medium"/>
                <a:ea typeface="+mn-ea"/>
                <a:cs typeface="Gotham Medium"/>
              </a:rPr>
              <a:t>ETS6 Roadmap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330" y="3572229"/>
            <a:ext cx="7494142" cy="538605"/>
          </a:xfrm>
          <a:prstGeom prst="rect">
            <a:avLst/>
          </a:prstGeom>
          <a:noFill/>
        </p:spPr>
        <p:txBody>
          <a:bodyPr lIns="121917" tIns="60958" rIns="121917" bIns="60958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700" dirty="0">
                <a:latin typeface="Gotham Light"/>
                <a:ea typeface="+mn-ea"/>
                <a:cs typeface="Gotham Light"/>
              </a:rPr>
              <a:t>Michael Critchfield</a:t>
            </a:r>
            <a:endParaRPr lang="de-DE" sz="2700" dirty="0">
              <a:solidFill>
                <a:srgbClr val="9AA0A4"/>
              </a:solidFill>
              <a:latin typeface="Gotham Light"/>
              <a:ea typeface="+mn-ea"/>
              <a:cs typeface="Gotham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B5F3E-2FA0-4E8A-9FEC-57320BBAB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sz="2800" dirty="0"/>
              <a:t>Agenda</a:t>
            </a:r>
            <a:endParaRPr lang="LID4096" sz="27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D74A4-4BDA-4101-B3C2-E17751544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State</a:t>
            </a:r>
          </a:p>
          <a:p>
            <a:r>
              <a:rPr lang="en-US" dirty="0"/>
              <a:t>Autumn Release</a:t>
            </a:r>
          </a:p>
          <a:p>
            <a:r>
              <a:rPr lang="en-US" dirty="0"/>
              <a:t>Features 2024</a:t>
            </a:r>
          </a:p>
          <a:p>
            <a:r>
              <a:rPr lang="en-US" dirty="0"/>
              <a:t>Features 2025</a:t>
            </a:r>
          </a:p>
          <a:p>
            <a:r>
              <a:rPr lang="en-US" dirty="0"/>
              <a:t>ETS Strategy</a:t>
            </a:r>
          </a:p>
          <a:p>
            <a:r>
              <a:rPr lang="en-US" dirty="0"/>
              <a:t>Network Security</a:t>
            </a:r>
          </a:p>
          <a:p>
            <a:r>
              <a:rPr lang="en-US" dirty="0"/>
              <a:t>Discussion</a:t>
            </a:r>
          </a:p>
        </p:txBody>
      </p:sp>
      <p:pic>
        <p:nvPicPr>
          <p:cNvPr id="8" name="Grafik 7" descr="Präsentation mit Checkliste Silhouette">
            <a:extLst>
              <a:ext uri="{FF2B5EF4-FFF2-40B4-BE49-F238E27FC236}">
                <a16:creationId xmlns:a16="http://schemas.microsoft.com/office/drawing/2014/main" id="{26CE626E-1F47-1FF6-C482-DC7A1010A1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3683" y="3676877"/>
            <a:ext cx="1828114" cy="1828114"/>
          </a:xfrm>
          <a:prstGeom prst="rect">
            <a:avLst/>
          </a:prstGeom>
        </p:spPr>
      </p:pic>
      <p:sp>
        <p:nvSpPr>
          <p:cNvPr id="4" name="PB">
            <a:extLst>
              <a:ext uri="{FF2B5EF4-FFF2-40B4-BE49-F238E27FC236}">
                <a16:creationId xmlns:a16="http://schemas.microsoft.com/office/drawing/2014/main" id="{5C9DD2DA-65A5-B4BE-2E4E-44491BF24C8A}"/>
              </a:ext>
            </a:extLst>
          </p:cNvPr>
          <p:cNvSpPr/>
          <p:nvPr/>
        </p:nvSpPr>
        <p:spPr>
          <a:xfrm>
            <a:off x="0" y="6262688"/>
            <a:ext cx="1523802" cy="508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15896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B5F3E-2FA0-4E8A-9FEC-57320BBAB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Current State</a:t>
            </a:r>
            <a:endParaRPr lang="en-US" sz="2800" baseline="30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D74A4-4BDA-4101-B3C2-E17751544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ETS6.0.0 was released in September 2021</a:t>
            </a:r>
          </a:p>
          <a:p>
            <a:pPr lvl="1"/>
            <a:r>
              <a:rPr lang="en-US" dirty="0"/>
              <a:t>It introduced many changes to Workflows</a:t>
            </a:r>
          </a:p>
          <a:p>
            <a:pPr lvl="2"/>
            <a:r>
              <a:rPr lang="en-US" dirty="0"/>
              <a:t>Archive Folders and Modes, Catalog and Diagnostics only in Project Context, …</a:t>
            </a:r>
          </a:p>
          <a:p>
            <a:pPr lvl="1"/>
            <a:r>
              <a:rPr lang="en-US" dirty="0"/>
              <a:t>It introduced a lot of System Extensions</a:t>
            </a:r>
          </a:p>
          <a:p>
            <a:pPr lvl="2"/>
            <a:r>
              <a:rPr lang="en-US" dirty="0"/>
              <a:t>Segment Couplers, Secure Proxies, …</a:t>
            </a:r>
          </a:p>
          <a:p>
            <a:pPr lvl="1"/>
            <a:r>
              <a:rPr lang="en-US" dirty="0"/>
              <a:t>It was flawed and took some getting used to</a:t>
            </a:r>
          </a:p>
          <a:p>
            <a:pPr lvl="2"/>
            <a:r>
              <a:rPr lang="en-US" dirty="0"/>
              <a:t>Dashboard Tiles, Sign Up and Licensing, Bugs, …</a:t>
            </a:r>
          </a:p>
          <a:p>
            <a:r>
              <a:rPr lang="en-US" dirty="0"/>
              <a:t>ETS6.0.1 – ETS6.1.0: 7 Releases</a:t>
            </a:r>
          </a:p>
          <a:p>
            <a:pPr lvl="1"/>
            <a:r>
              <a:rPr lang="en-US" dirty="0"/>
              <a:t>Bringing new Functionalities</a:t>
            </a:r>
          </a:p>
          <a:p>
            <a:pPr lvl="1"/>
            <a:r>
              <a:rPr lang="en-US" dirty="0"/>
              <a:t>Fixing Bugs, Improving Performance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Full Time Testing of ETS inhouse since 2022. Decreasing number of Support Cases with every Release.</a:t>
            </a:r>
          </a:p>
        </p:txBody>
      </p:sp>
      <p:pic>
        <p:nvPicPr>
          <p:cNvPr id="12" name="Grafik 11" descr="Balkendiagramm mit Abwärtstrend Silhouette">
            <a:extLst>
              <a:ext uri="{FF2B5EF4-FFF2-40B4-BE49-F238E27FC236}">
                <a16:creationId xmlns:a16="http://schemas.microsoft.com/office/drawing/2014/main" id="{E38376D2-5B10-D3D9-5E18-F588E7801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3683" y="3676191"/>
            <a:ext cx="1828800" cy="1828800"/>
          </a:xfrm>
          <a:prstGeom prst="rect">
            <a:avLst/>
          </a:prstGeom>
        </p:spPr>
      </p:pic>
      <p:sp>
        <p:nvSpPr>
          <p:cNvPr id="5" name="PB">
            <a:extLst>
              <a:ext uri="{FF2B5EF4-FFF2-40B4-BE49-F238E27FC236}">
                <a16:creationId xmlns:a16="http://schemas.microsoft.com/office/drawing/2014/main" id="{C0A5B374-112C-4B43-297F-CC803BC58027}"/>
              </a:ext>
            </a:extLst>
          </p:cNvPr>
          <p:cNvSpPr/>
          <p:nvPr/>
        </p:nvSpPr>
        <p:spPr>
          <a:xfrm>
            <a:off x="0" y="6262688"/>
            <a:ext cx="3047603" cy="508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51412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B5F3E-2FA0-4E8A-9FEC-57320BBAB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Autumn Release </a:t>
            </a:r>
            <a:endParaRPr lang="en-US" sz="2800" baseline="30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D74A4-4BDA-4101-B3C2-E17751544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Re-introduction of the “Close Panel” Button</a:t>
            </a:r>
          </a:p>
          <a:p>
            <a:r>
              <a:rPr lang="en-US" dirty="0"/>
              <a:t>Improving performance of Cloud Licensing and hundreds other Bugfixes</a:t>
            </a:r>
          </a:p>
          <a:p>
            <a:r>
              <a:rPr lang="en-US" dirty="0"/>
              <a:t>Support of KNX RF Multi Devices</a:t>
            </a:r>
          </a:p>
          <a:p>
            <a:r>
              <a:rPr lang="en-US" dirty="0"/>
              <a:t>Assignment of Individual Addresses by using the Device Serial Number</a:t>
            </a:r>
          </a:p>
          <a:p>
            <a:r>
              <a:rPr lang="en-US" dirty="0"/>
              <a:t>Introduction of the KNX Semantic Export</a:t>
            </a:r>
          </a:p>
          <a:p>
            <a:r>
              <a:rPr lang="en-US" dirty="0"/>
              <a:t>Enhanced context by using Functions</a:t>
            </a:r>
          </a:p>
          <a:p>
            <a:r>
              <a:rPr lang="en-US" dirty="0"/>
              <a:t>Search Folders</a:t>
            </a:r>
          </a:p>
          <a:p>
            <a:r>
              <a:rPr lang="en-US" dirty="0"/>
              <a:t>Counter for selected Items</a:t>
            </a:r>
          </a:p>
          <a:p>
            <a:r>
              <a:rPr lang="en-US" dirty="0"/>
              <a:t>Archive Improvements</a:t>
            </a:r>
          </a:p>
          <a:p>
            <a:r>
              <a:rPr lang="en-US" dirty="0"/>
              <a:t>New Diagnostic Features</a:t>
            </a:r>
          </a:p>
          <a:p>
            <a:endParaRPr lang="en-US" dirty="0"/>
          </a:p>
        </p:txBody>
      </p:sp>
      <p:pic>
        <p:nvPicPr>
          <p:cNvPr id="8" name="Grafik 7" descr="Keimsaat Silhouette">
            <a:extLst>
              <a:ext uri="{FF2B5EF4-FFF2-40B4-BE49-F238E27FC236}">
                <a16:creationId xmlns:a16="http://schemas.microsoft.com/office/drawing/2014/main" id="{B9FA16F2-AA2F-4436-46A2-9143E3DD1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3683" y="3676191"/>
            <a:ext cx="1828800" cy="1828800"/>
          </a:xfrm>
          <a:prstGeom prst="rect">
            <a:avLst/>
          </a:prstGeom>
        </p:spPr>
      </p:pic>
      <p:sp>
        <p:nvSpPr>
          <p:cNvPr id="5" name="PB">
            <a:extLst>
              <a:ext uri="{FF2B5EF4-FFF2-40B4-BE49-F238E27FC236}">
                <a16:creationId xmlns:a16="http://schemas.microsoft.com/office/drawing/2014/main" id="{C1558BF4-7028-A989-5BBB-028CCE718DA3}"/>
              </a:ext>
            </a:extLst>
          </p:cNvPr>
          <p:cNvSpPr/>
          <p:nvPr/>
        </p:nvSpPr>
        <p:spPr>
          <a:xfrm>
            <a:off x="0" y="6262688"/>
            <a:ext cx="4571405" cy="508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06789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B5F3E-2FA0-4E8A-9FEC-57320BBAB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Features 2024</a:t>
            </a:r>
            <a:endParaRPr lang="en-US" sz="2800" baseline="30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D74A4-4BDA-4101-B3C2-E17751544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for KNX IoT Point API (see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https://schema.knx.org</a:t>
            </a:r>
            <a:r>
              <a:rPr lang="en-US" dirty="0"/>
              <a:t>)</a:t>
            </a:r>
          </a:p>
          <a:p>
            <a:r>
              <a:rPr lang="en-US" dirty="0"/>
              <a:t>Introduction of Smart Linking to ETS</a:t>
            </a:r>
          </a:p>
          <a:p>
            <a:r>
              <a:rPr lang="en-US" dirty="0"/>
              <a:t>Firmware Update native in ETS (KNX System Group)</a:t>
            </a:r>
          </a:p>
          <a:p>
            <a:r>
              <a:rPr lang="en-US" dirty="0"/>
              <a:t>BIM Import (Building Structure)</a:t>
            </a:r>
          </a:p>
          <a:p>
            <a:r>
              <a:rPr lang="en-US" dirty="0"/>
              <a:t>More Bugfixes, Improvements and Resilience!</a:t>
            </a:r>
          </a:p>
        </p:txBody>
      </p:sp>
      <p:pic>
        <p:nvPicPr>
          <p:cNvPr id="10" name="Grafik 9" descr="Klemmbrett teilweise ausgefüllt Silhouette">
            <a:extLst>
              <a:ext uri="{FF2B5EF4-FFF2-40B4-BE49-F238E27FC236}">
                <a16:creationId xmlns:a16="http://schemas.microsoft.com/office/drawing/2014/main" id="{F50FE2E2-2BEB-2560-ED60-612230FD6E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03683" y="3676191"/>
            <a:ext cx="1828800" cy="18288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2" name="Folienzoom 11">
                <a:extLst>
                  <a:ext uri="{FF2B5EF4-FFF2-40B4-BE49-F238E27FC236}">
                    <a16:creationId xmlns:a16="http://schemas.microsoft.com/office/drawing/2014/main" id="{77CCEAA1-9555-37BA-4C8A-EF9D5532B5C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21941160"/>
                  </p:ext>
                </p:extLst>
              </p:nvPr>
            </p:nvGraphicFramePr>
            <p:xfrm>
              <a:off x="8229515" y="2292699"/>
              <a:ext cx="2106059" cy="1185087"/>
            </p:xfrm>
            <a:graphic>
              <a:graphicData uri="http://schemas.microsoft.com/office/powerpoint/2016/slidezoom">
                <pslz:sldZm>
                  <pslz:sldZmObj sldId="301" cId="3217764313">
                    <pslz:zmPr id="{D41807B5-5511-464F-8878-A658F2978DAE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06059" cy="1185087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2" name="Folienzoom 11">
                <a:extLst>
                  <a:ext uri="{FF2B5EF4-FFF2-40B4-BE49-F238E27FC236}">
                    <a16:creationId xmlns:a16="http://schemas.microsoft.com/office/drawing/2014/main" id="{77CCEAA1-9555-37BA-4C8A-EF9D5532B5C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29515" y="2292699"/>
                <a:ext cx="2106059" cy="1185087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8251EA53-6C2B-B934-2F05-D27F7F252D0D}"/>
              </a:ext>
            </a:extLst>
          </p:cNvPr>
          <p:cNvCxnSpPr/>
          <p:nvPr/>
        </p:nvCxnSpPr>
        <p:spPr>
          <a:xfrm>
            <a:off x="4989251" y="2491104"/>
            <a:ext cx="3098307" cy="39413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PB">
            <a:extLst>
              <a:ext uri="{FF2B5EF4-FFF2-40B4-BE49-F238E27FC236}">
                <a16:creationId xmlns:a16="http://schemas.microsoft.com/office/drawing/2014/main" id="{B1F9ACD5-63EF-A2D1-3A09-32E11274D910}"/>
              </a:ext>
            </a:extLst>
          </p:cNvPr>
          <p:cNvSpPr/>
          <p:nvPr/>
        </p:nvSpPr>
        <p:spPr>
          <a:xfrm>
            <a:off x="0" y="6262688"/>
            <a:ext cx="6095206" cy="508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20163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B5F3E-2FA0-4E8A-9FEC-57320BBAB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Features 2025</a:t>
            </a:r>
            <a:endParaRPr lang="en-US" sz="2800" baseline="30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D74A4-4BDA-4101-B3C2-E17751544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Extended Focus on Functions and Device Channels</a:t>
            </a:r>
          </a:p>
          <a:p>
            <a:r>
              <a:rPr lang="en-US" dirty="0"/>
              <a:t>Improvements to the FDSK Workflow (KNX System Group)</a:t>
            </a:r>
          </a:p>
          <a:p>
            <a:r>
              <a:rPr lang="en-US"/>
              <a:t>Benefits from Semantic </a:t>
            </a:r>
            <a:r>
              <a:rPr lang="en-US" dirty="0"/>
              <a:t>Meaning in KNX Installations</a:t>
            </a:r>
          </a:p>
          <a:p>
            <a:r>
              <a:rPr lang="en-US" dirty="0"/>
              <a:t>More Bugfixes and Improvements!</a:t>
            </a:r>
          </a:p>
        </p:txBody>
      </p:sp>
      <p:pic>
        <p:nvPicPr>
          <p:cNvPr id="8" name="Grafik 7" descr="Klemmbrett abgehakt Silhouette">
            <a:extLst>
              <a:ext uri="{FF2B5EF4-FFF2-40B4-BE49-F238E27FC236}">
                <a16:creationId xmlns:a16="http://schemas.microsoft.com/office/drawing/2014/main" id="{AF4CE1CE-D33E-04DB-6CD0-04C275104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3683" y="3676191"/>
            <a:ext cx="1828800" cy="1828800"/>
          </a:xfrm>
          <a:prstGeom prst="rect">
            <a:avLst/>
          </a:prstGeom>
        </p:spPr>
      </p:pic>
      <p:sp>
        <p:nvSpPr>
          <p:cNvPr id="5" name="PB">
            <a:extLst>
              <a:ext uri="{FF2B5EF4-FFF2-40B4-BE49-F238E27FC236}">
                <a16:creationId xmlns:a16="http://schemas.microsoft.com/office/drawing/2014/main" id="{87B471A5-1258-81D8-DBBB-44C79AA8DFAD}"/>
              </a:ext>
            </a:extLst>
          </p:cNvPr>
          <p:cNvSpPr/>
          <p:nvPr/>
        </p:nvSpPr>
        <p:spPr>
          <a:xfrm>
            <a:off x="0" y="6262688"/>
            <a:ext cx="7619008" cy="508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85036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B5F3E-2FA0-4E8A-9FEC-57320BBAB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ETS Strategy</a:t>
            </a:r>
            <a:endParaRPr lang="en-US" sz="2800" baseline="30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D74A4-4BDA-4101-B3C2-E17751544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1" y="1911453"/>
            <a:ext cx="10971372" cy="4249650"/>
          </a:xfrm>
        </p:spPr>
        <p:txBody>
          <a:bodyPr/>
          <a:lstStyle/>
          <a:p>
            <a:r>
              <a:rPr lang="en-US" dirty="0"/>
              <a:t>ETS Professional shall become more efficient to work with</a:t>
            </a:r>
          </a:p>
          <a:p>
            <a:pPr lvl="1"/>
            <a:r>
              <a:rPr lang="en-US" dirty="0"/>
              <a:t>Streamlining Processes, improving Performance</a:t>
            </a:r>
          </a:p>
          <a:p>
            <a:pPr lvl="1"/>
            <a:r>
              <a:rPr lang="en-US" dirty="0"/>
              <a:t>Utilizing Semantics along the entire Process: Planning, Programming, Commissioning, Maintenance</a:t>
            </a:r>
          </a:p>
          <a:p>
            <a:pPr lvl="1"/>
            <a:r>
              <a:rPr lang="en-US" dirty="0"/>
              <a:t>Aligning the Software to the needs of Professional Users (KNX Partners and System Integrators)</a:t>
            </a:r>
          </a:p>
          <a:p>
            <a:endParaRPr lang="en-US" dirty="0"/>
          </a:p>
          <a:p>
            <a:r>
              <a:rPr lang="en-US" dirty="0"/>
              <a:t>ETS Home shall become easier to handle</a:t>
            </a:r>
          </a:p>
          <a:p>
            <a:pPr lvl="1"/>
            <a:r>
              <a:rPr lang="en-US" dirty="0"/>
              <a:t>Lowering Thresholds, shortening Onboarding</a:t>
            </a:r>
          </a:p>
          <a:p>
            <a:pPr lvl="1"/>
            <a:r>
              <a:rPr lang="en-US" dirty="0"/>
              <a:t>Focusing on what is strictly needed</a:t>
            </a:r>
          </a:p>
          <a:p>
            <a:pPr lvl="1"/>
            <a:r>
              <a:rPr lang="en-US" dirty="0"/>
              <a:t>Aligning the Software to the interests of Building Managers and Home Owners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				Join our ETS Workshop Participant Pool</a:t>
            </a:r>
          </a:p>
        </p:txBody>
      </p:sp>
      <p:sp>
        <p:nvSpPr>
          <p:cNvPr id="5" name="PB">
            <a:extLst>
              <a:ext uri="{FF2B5EF4-FFF2-40B4-BE49-F238E27FC236}">
                <a16:creationId xmlns:a16="http://schemas.microsoft.com/office/drawing/2014/main" id="{3C255494-57BC-3BE0-FEE6-54AA92B43905}"/>
              </a:ext>
            </a:extLst>
          </p:cNvPr>
          <p:cNvSpPr/>
          <p:nvPr/>
        </p:nvSpPr>
        <p:spPr>
          <a:xfrm>
            <a:off x="0" y="6262688"/>
            <a:ext cx="9142809" cy="508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9A6BFAE-AD79-256C-4594-997A6A365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3683" y="3526446"/>
            <a:ext cx="1828800" cy="2128290"/>
          </a:xfrm>
          <a:prstGeom prst="rect">
            <a:avLst/>
          </a:prstGeom>
        </p:spPr>
      </p:pic>
      <p:pic>
        <p:nvPicPr>
          <p:cNvPr id="8" name="Grafik 7" descr="Zurück mit einfarbiger Füllung">
            <a:extLst>
              <a:ext uri="{FF2B5EF4-FFF2-40B4-BE49-F238E27FC236}">
                <a16:creationId xmlns:a16="http://schemas.microsoft.com/office/drawing/2014/main" id="{44E9330D-7EAE-FF2E-A669-15CC4667B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964658">
            <a:off x="9104174" y="501150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67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B5F3E-2FA0-4E8A-9FEC-57320BBAB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Network Security</a:t>
            </a:r>
            <a:endParaRPr lang="en-US" sz="2800" baseline="30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D74A4-4BDA-4101-B3C2-E17751544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Thousands of Routers globally have Port 3671 open.</a:t>
            </a:r>
          </a:p>
          <a:p>
            <a:r>
              <a:rPr lang="en-US" dirty="0"/>
              <a:t>Many of those are connected to KNX Installations without KNX Secure</a:t>
            </a:r>
          </a:p>
          <a:p>
            <a:r>
              <a:rPr lang="en-US" dirty="0"/>
              <a:t>KNX Association recommends…</a:t>
            </a:r>
          </a:p>
          <a:p>
            <a:pPr lvl="1"/>
            <a:r>
              <a:rPr lang="en-US" dirty="0"/>
              <a:t>using KNX Secure (Data Secure and IP Secure)</a:t>
            </a:r>
          </a:p>
          <a:p>
            <a:pPr lvl="1"/>
            <a:r>
              <a:rPr lang="en-US" dirty="0"/>
              <a:t>using Secure Remote Gateways and closing Ports</a:t>
            </a:r>
          </a:p>
          <a:p>
            <a:pPr lvl="1"/>
            <a:r>
              <a:rPr lang="en-US" dirty="0"/>
              <a:t>using Virtual Private Networks (VPNs)</a:t>
            </a:r>
          </a:p>
          <a:p>
            <a:pPr lvl="1"/>
            <a:r>
              <a:rPr lang="en-US" dirty="0"/>
              <a:t>using Programming Locks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Check the status of your Installation: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https://secure.knx.org</a:t>
            </a:r>
            <a:r>
              <a:rPr lang="en-US" dirty="0"/>
              <a:t> </a:t>
            </a:r>
          </a:p>
        </p:txBody>
      </p:sp>
      <p:sp>
        <p:nvSpPr>
          <p:cNvPr id="5" name="PB">
            <a:extLst>
              <a:ext uri="{FF2B5EF4-FFF2-40B4-BE49-F238E27FC236}">
                <a16:creationId xmlns:a16="http://schemas.microsoft.com/office/drawing/2014/main" id="{2B997376-CB5E-9BA5-F1B9-112A5173C7EE}"/>
              </a:ext>
            </a:extLst>
          </p:cNvPr>
          <p:cNvSpPr/>
          <p:nvPr/>
        </p:nvSpPr>
        <p:spPr>
          <a:xfrm>
            <a:off x="0" y="6262688"/>
            <a:ext cx="10666611" cy="508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95DD3AB-4CD0-05D9-005B-09B2A7F32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3683" y="3453687"/>
            <a:ext cx="1828800" cy="227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60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B5F3E-2FA0-4E8A-9FEC-57320BBAB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Discussion</a:t>
            </a:r>
            <a:endParaRPr lang="en-US" sz="2800" baseline="30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D74A4-4BDA-4101-B3C2-E17751544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ETS6</a:t>
            </a:r>
          </a:p>
          <a:p>
            <a:r>
              <a:rPr lang="en-US" dirty="0"/>
              <a:t>KNX Secure</a:t>
            </a:r>
          </a:p>
          <a:p>
            <a:r>
              <a:rPr lang="en-US" dirty="0"/>
              <a:t>Bus Interface</a:t>
            </a:r>
          </a:p>
          <a:p>
            <a:r>
              <a:rPr lang="en-US"/>
              <a:t>Flags</a:t>
            </a:r>
            <a:endParaRPr lang="en-US" dirty="0"/>
          </a:p>
          <a:p>
            <a:r>
              <a:rPr lang="en-US" dirty="0"/>
              <a:t>…</a:t>
            </a:r>
          </a:p>
          <a:p>
            <a:endParaRPr lang="en-US" dirty="0"/>
          </a:p>
        </p:txBody>
      </p:sp>
      <p:pic>
        <p:nvPicPr>
          <p:cNvPr id="6" name="Grafik 5" descr="Kundenbewertung Silhouette">
            <a:extLst>
              <a:ext uri="{FF2B5EF4-FFF2-40B4-BE49-F238E27FC236}">
                <a16:creationId xmlns:a16="http://schemas.microsoft.com/office/drawing/2014/main" id="{57944A9C-3A7E-D5D5-C82C-7AA54042A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3683" y="3676191"/>
            <a:ext cx="1828800" cy="1828800"/>
          </a:xfrm>
          <a:prstGeom prst="rect">
            <a:avLst/>
          </a:prstGeom>
        </p:spPr>
      </p:pic>
      <p:sp>
        <p:nvSpPr>
          <p:cNvPr id="5" name="PB">
            <a:extLst>
              <a:ext uri="{FF2B5EF4-FFF2-40B4-BE49-F238E27FC236}">
                <a16:creationId xmlns:a16="http://schemas.microsoft.com/office/drawing/2014/main" id="{194BF466-9812-C45C-1883-85C49788A783}"/>
              </a:ext>
            </a:extLst>
          </p:cNvPr>
          <p:cNvSpPr/>
          <p:nvPr/>
        </p:nvSpPr>
        <p:spPr>
          <a:xfrm>
            <a:off x="0" y="6262688"/>
            <a:ext cx="12190413" cy="50800"/>
          </a:xfrm>
          <a:prstGeom prst="rect">
            <a:avLst/>
          </a:prstGeom>
          <a:gradFill flip="none" rotWithShape="1">
            <a:gsLst>
              <a:gs pos="0">
                <a:srgbClr val="00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01995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F3E506E-6657-8040-B633-38EF246E01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Michael Critchfield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1F6605D-891D-8B41-AA9C-81FE1C8A3A4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dirty="0"/>
              <a:t>ETS Product Manager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D0C1D2E-D554-1F49-9DD8-8765544A1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err="1"/>
              <a:t>michael.critchfield@knx.org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09538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65FB5F3E-2FA0-4E8A-9FEC-57320BBAB1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dirty="0"/>
              <a:t>Smart Linking</a:t>
            </a:r>
            <a:endParaRPr lang="en-US" sz="2800" baseline="30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70D74A4-4BDA-4101-B3C2-E17751544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Abstraction from Communication Objects and Group Addresses</a:t>
            </a:r>
          </a:p>
          <a:p>
            <a:pPr lvl="1"/>
            <a:r>
              <a:rPr lang="en-US" dirty="0"/>
              <a:t>No removal, just made “obsolete” for most applications. </a:t>
            </a:r>
          </a:p>
          <a:p>
            <a:pPr lvl="1"/>
            <a:r>
              <a:rPr lang="en-US" dirty="0"/>
              <a:t>They will remain for sophisticated customization</a:t>
            </a:r>
          </a:p>
          <a:p>
            <a:r>
              <a:rPr lang="en-US" dirty="0"/>
              <a:t>Utilizing Application Functions and annotated KNX Products</a:t>
            </a:r>
          </a:p>
          <a:p>
            <a:pPr lvl="1">
              <a:buFont typeface="+mj-lt"/>
              <a:buAutoNum type="arabicPeriod"/>
            </a:pPr>
            <a:r>
              <a:rPr lang="en-US" dirty="0"/>
              <a:t>Channel to Channel</a:t>
            </a:r>
          </a:p>
          <a:p>
            <a:pPr lvl="1">
              <a:buFont typeface="+mj-lt"/>
              <a:buAutoNum type="arabicPeriod"/>
            </a:pPr>
            <a:r>
              <a:rPr lang="en-US" dirty="0"/>
              <a:t>Function to Channel</a:t>
            </a:r>
          </a:p>
          <a:p>
            <a:pPr lvl="1">
              <a:buFont typeface="+mj-lt"/>
              <a:buAutoNum type="arabicPeriod"/>
            </a:pPr>
            <a:r>
              <a:rPr lang="en-US" dirty="0"/>
              <a:t>Channel to Room</a:t>
            </a:r>
          </a:p>
          <a:p>
            <a:pPr lvl="1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…more to come in future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Functionality relying on the KNX Information Model  (see </a:t>
            </a: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https://schema.knx.org</a:t>
            </a:r>
            <a:r>
              <a:rPr lang="en-US" dirty="0"/>
              <a:t>)</a:t>
            </a:r>
          </a:p>
        </p:txBody>
      </p:sp>
      <p:pic>
        <p:nvPicPr>
          <p:cNvPr id="4" name="Grafik 3" descr="Seilknoten mit einfarbiger Füllung">
            <a:extLst>
              <a:ext uri="{FF2B5EF4-FFF2-40B4-BE49-F238E27FC236}">
                <a16:creationId xmlns:a16="http://schemas.microsoft.com/office/drawing/2014/main" id="{00775FCF-8D3D-B81C-FE0B-034F645CF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03683" y="3676191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64313"/>
      </p:ext>
    </p:extLst>
  </p:cSld>
  <p:clrMapOvr>
    <a:masterClrMapping/>
  </p:clrMapOvr>
</p:sld>
</file>

<file path=ppt/theme/theme1.xml><?xml version="1.0" encoding="utf-8"?>
<a:theme xmlns:a="http://schemas.openxmlformats.org/drawingml/2006/main" name="MAIN 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</Words>
  <Application>Microsoft Office PowerPoint</Application>
  <PresentationFormat>Benutzerdefiniert</PresentationFormat>
  <Paragraphs>92</Paragraphs>
  <Slides>11</Slides>
  <Notes>1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Gotham Light</vt:lpstr>
      <vt:lpstr>Gotham Medium</vt:lpstr>
      <vt:lpstr>Wingdings</vt:lpstr>
      <vt:lpstr>MAIN PAGE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Francesco Cusumano</dc:creator>
  <cp:lastModifiedBy>Michael Critchfield</cp:lastModifiedBy>
  <cp:revision>47</cp:revision>
  <dcterms:created xsi:type="dcterms:W3CDTF">2018-01-30T08:55:51Z</dcterms:created>
  <dcterms:modified xsi:type="dcterms:W3CDTF">2023-10-09T17:58:36Z</dcterms:modified>
</cp:coreProperties>
</file>